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8F432-2A7B-EE1E-7ACD-3D09AD4A6F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61E3A-D43C-325A-B618-EB555F8D5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ABE52-4823-D4DE-9496-64C6883FC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3C923-9EE0-4532-29E0-AF2A4EEB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E7C3C-8AF2-655C-C484-CCD1BD09B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9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C0C8-A332-3BC8-BD7E-7A86B4471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BC894-0083-BB9C-0E48-3D106CC0C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4F42E-A3C7-BE99-A8C1-2E4502E55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FAED8-3A00-0395-EF89-2487BBDBF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0A4DB-D920-8BF7-FB06-F332FD2D7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18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12CC52-86B3-3214-2B28-A4F317145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1D4AA-48D7-BAED-2871-EA5BF03DC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CF103-D609-54C7-2668-F7263BD3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36666-EC95-63C3-D3C8-8001DFA20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BC8E6-4148-4DA9-7069-12975B25F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1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14A98-4D6D-7F7E-B39D-FBF70DD8D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AA5E7-F0B9-DCFA-40C5-8AABF9CFC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9ED5-26C8-3C60-6EEC-B0D8A170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122F9-AC85-04ED-9C2A-8525ABD29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A1362-65D1-9D3A-EDAA-33F2FE38E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29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AEE5A-11E3-F095-ACB5-0E0722E5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C073A-7571-8966-908E-86DEA5001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56574-6453-4E07-9D3A-0D715760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C97F6-BC34-B259-C42C-C33D6EC51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F5EF3-8BDB-3484-0E86-2CAEBAE57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7E2D6-2081-796A-06A9-61B1C3188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70F53-B116-69F4-086A-5B2565E9DB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525260-CB1F-4657-E158-122BFB8E1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DEBAE-69C2-A6A9-C466-3E61DE6FB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110C33-88D0-A76A-0D3B-34C0A806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E33B0-A5C2-A301-EA14-F4E1F3FF7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BDDC9-53C5-2EC0-CBB2-62F205481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A62F77-34A4-FEBA-FA56-DE37D2C5B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3551FC-3BC9-B0B1-6ED1-6D6928FB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CE3C8A-C800-C133-6E3C-FDE3409C5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E7827-E2D7-AF4B-EE7E-9DEF2875B7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BF6587-5428-2FAF-4654-FC6D7C644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31736-DA7C-8E16-27A2-3A2355156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0E1E5D-6B1F-3A46-19F7-1B62767C6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23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3973-06DD-EDA0-3747-D6349A6F5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3CB0A-54F9-7AB8-5F4E-CA6DA63F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948D6-1B07-740A-0AFF-E23D5B1A0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740F30-F160-579C-2850-AA311438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3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9A3D07-2ED8-2457-0301-0DF563CC4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B7F152-56B9-FE22-40C9-0032E3114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D756D-CA48-2988-618E-B72973304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740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2319F-1E15-4DF9-150E-915281B05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0FE29-B9BE-50F9-65EC-98E251D38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3B81A-5554-65C1-2DCC-8BCEAD993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743091-C781-492E-8165-71CAEE0C0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7E033-C67A-0C95-74A7-5B279F7A3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B41A7-987D-10AD-FD84-1FC5465E0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791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69783-2ACB-F3C6-DB89-E7A3C2F4F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2EE8BB-0E2A-9BC5-2F30-359ECF8E4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E133B-3CD7-2936-0B2A-F405C6CD9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36EEA0-EAB2-E1A8-B152-A58153A6B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F9A0BA-0EE3-F526-9F47-AEC9DF05F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97E85D-7F3B-2DA6-403E-9DBD8D1B3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47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B726F-BCB5-4EBE-0004-9C94B8C15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723B7-506F-5740-35DC-91D8FBBC2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0C92E-9010-F927-70C5-CD0148B6D7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BCB87-1C92-4201-83AA-6EB1DF55082B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288C8-3E13-7A4A-EDC9-23AB5E9E05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60C6FC-2B0C-98E8-355D-B897686A89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DA05C-21C4-428C-8EAE-A70F993E6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2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AC853-C121-9389-5BDB-CAC6355477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FAECCF-A980-ACAA-6678-551ADE5CC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By:reine</a:t>
            </a:r>
            <a:r>
              <a:rPr lang="en-US" dirty="0"/>
              <a:t> </a:t>
            </a:r>
            <a:r>
              <a:rPr lang="en-US" dirty="0" err="1"/>
              <a:t>talhami</a:t>
            </a:r>
            <a:r>
              <a:rPr lang="en-US" dirty="0"/>
              <a:t> 8e</a:t>
            </a:r>
          </a:p>
        </p:txBody>
      </p:sp>
    </p:spTree>
    <p:extLst>
      <p:ext uri="{BB962C8B-B14F-4D97-AF65-F5344CB8AC3E}">
        <p14:creationId xmlns:p14="http://schemas.microsoft.com/office/powerpoint/2010/main" val="30437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3BE0-1882-9F79-0FF1-58A09A17D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you do if your computer freezes?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10C49-FFDE-1F7A-EDC5-4E5877D5C0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Restart the Frozen Computer.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Check for Updates. 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Scan for Malware and Viruses.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Uninstall Unused Programs.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Clear Cache and Temporary Files.</a:t>
            </a:r>
          </a:p>
          <a:p>
            <a:pPr algn="l">
              <a:buFont typeface="+mj-lt"/>
              <a:buAutoNum type="arabicPeriod"/>
            </a:pPr>
            <a:r>
              <a:rPr lang="en-US" b="0" i="0" dirty="0">
                <a:solidFill>
                  <a:srgbClr val="202124"/>
                </a:solidFill>
                <a:effectLst/>
                <a:latin typeface="+mj-lt"/>
              </a:rPr>
              <a:t>Check Hardware.</a:t>
            </a:r>
          </a:p>
          <a:p>
            <a:endParaRPr lang="en-US" dirty="0"/>
          </a:p>
        </p:txBody>
      </p:sp>
      <p:pic>
        <p:nvPicPr>
          <p:cNvPr id="1026" name="Picture 2" descr="6 Ways to Fix a Frozen Computer | Troubleshooting Advice">
            <a:extLst>
              <a:ext uri="{FF2B5EF4-FFF2-40B4-BE49-F238E27FC236}">
                <a16:creationId xmlns:a16="http://schemas.microsoft.com/office/drawing/2014/main" id="{4D62E31F-77D8-5B36-89DA-B361EFF113E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74094"/>
            <a:ext cx="51816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85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0E67-A634-4720-3CB3-70B4A4835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your computer freeze?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2DB39-489F-35C4-C7A1-6BAE82EA54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Because of </a:t>
            </a:r>
            <a:r>
              <a:rPr lang="en-US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US" dirty="0"/>
              <a:t>defective hard drive, stick of RAM (random-access memory), video card, or another piece of hardware </a:t>
            </a:r>
          </a:p>
        </p:txBody>
      </p:sp>
      <p:pic>
        <p:nvPicPr>
          <p:cNvPr id="2050" name="Picture 2" descr="What Happens When Women Get Mad At Computers">
            <a:extLst>
              <a:ext uri="{FF2B5EF4-FFF2-40B4-BE49-F238E27FC236}">
                <a16:creationId xmlns:a16="http://schemas.microsoft.com/office/drawing/2014/main" id="{96A718EC-5477-D402-5826-E3A83E98B38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69297"/>
            <a:ext cx="5181600" cy="3863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289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Google Sans</vt:lpstr>
      <vt:lpstr>Office Theme</vt:lpstr>
      <vt:lpstr>computer</vt:lpstr>
      <vt:lpstr>What should you do if your computer freezes?</vt:lpstr>
      <vt:lpstr>Why does your computer freeze?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</dc:title>
  <dc:creator>Ghenaa</dc:creator>
  <cp:lastModifiedBy>Ghenaa</cp:lastModifiedBy>
  <cp:revision>1</cp:revision>
  <dcterms:created xsi:type="dcterms:W3CDTF">2023-09-20T17:40:29Z</dcterms:created>
  <dcterms:modified xsi:type="dcterms:W3CDTF">2023-09-20T17:40:41Z</dcterms:modified>
</cp:coreProperties>
</file>