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93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5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8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BE512-00CA-4156-8049-39B320103D9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C2251D-D1AC-4DA4-A119-3CEDE11F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290" y="702007"/>
            <a:ext cx="8825658" cy="2677648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Cybercrime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154" y="5051701"/>
            <a:ext cx="8825658" cy="8614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Yasmine AbuHadba</a:t>
            </a: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7-F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7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998" y="368311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Cybercrime is any criminal activity that involves a computer, networked device or a network. While most cybercrimes are carried out in order to generate profit for the cybercriminals, some cybercrimes are carried out against computers or devices directly to damage or disable them.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&lt;strong&gt;Cybercrime&lt;/strong&gt;: Now More Profitable Than The Drug Trade - Fabius Maximu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6" y="391886"/>
            <a:ext cx="5314950" cy="2560795"/>
          </a:xfrm>
          <a:prstGeom prst="rect">
            <a:avLst/>
          </a:prstGeom>
        </p:spPr>
      </p:pic>
      <p:pic>
        <p:nvPicPr>
          <p:cNvPr id="6" name="Picture 5" descr="&lt;strong&gt;Cybercrime&lt;/strong&gt;: NCC, FG Take Measures To Check Menace - Liberty TV/Radi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391886"/>
            <a:ext cx="5473337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3784" y="-1197270"/>
            <a:ext cx="9144000" cy="2387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Cybercrime methods: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291" y="144666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Identity theft: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Online identity theft refers to the attacker's use of online platforms to steal identities and commit online fraud. This can range from attacks on a user's social media account or e-commerce platform.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What Should You Do If You Are The Victim Of &lt;strong&gt;Identity Theft&lt;/strong&gt;? - Tough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6" y="3659210"/>
            <a:ext cx="7393577" cy="2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5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105684"/>
            <a:ext cx="10364451" cy="15961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Phishing :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199" y="15513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Phishing is a type of social engineering attack often used to steal user data, including login credentials and credit card numbers. It occurs when an attacker, masquerading as a trusted entity, dupes a victim into opening an email, instant message, or text message.</a:t>
            </a:r>
          </a:p>
          <a:p>
            <a:pPr marL="0" indent="0">
              <a:buNone/>
            </a:pP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&lt;strong&gt;Phishing&lt;/strong&gt;: O que é? Tenha cuidado. | i-Técn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8" y="3448594"/>
            <a:ext cx="7259063" cy="31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44197"/>
            <a:ext cx="10364451" cy="15961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Scamming: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40374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Cyber scams are scams that are carried out online. This could be through things like dodgy emails and websites, or fake accounts on social media.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How to avoid Coronavirus scam websites, calls, and tex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8" y="3851910"/>
            <a:ext cx="869706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7260"/>
            <a:ext cx="10364451" cy="15961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Hacking: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334" y="164882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Hacking is identifying and exploiting weaknesses in computer systems and/or computer networks. Hackers usually break into computer systems that hold a lot of personal information.</a:t>
            </a:r>
          </a:p>
          <a:p>
            <a:pPr marL="0" indent="0">
              <a:buNone/>
            </a:pP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HD wallpaper: cyber security, hacker, internet, protection, secu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22" y="3471644"/>
            <a:ext cx="7289074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945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</TotalTime>
  <Words>202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Tw Cen MT</vt:lpstr>
      <vt:lpstr>Droplet</vt:lpstr>
      <vt:lpstr>Cybercrime</vt:lpstr>
      <vt:lpstr>PowerPoint Presentation</vt:lpstr>
      <vt:lpstr>Cybercrime methods:</vt:lpstr>
      <vt:lpstr>Phishing :</vt:lpstr>
      <vt:lpstr>Scamming:</vt:lpstr>
      <vt:lpstr>Hacking: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HP</dc:creator>
  <cp:lastModifiedBy>HP</cp:lastModifiedBy>
  <cp:revision>5</cp:revision>
  <dcterms:created xsi:type="dcterms:W3CDTF">2023-09-20T17:16:43Z</dcterms:created>
  <dcterms:modified xsi:type="dcterms:W3CDTF">2023-09-20T17:38:33Z</dcterms:modified>
</cp:coreProperties>
</file>