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86EBE-6668-436E-F51E-31028CA590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5F4A61-E6A8-8DD3-BA4F-C515F9F5A4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6C63B-80EA-E710-2753-801C62358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0993-F510-438A-A860-327AAFCB918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1CBF5-5477-E495-7C46-2C774CEE0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5B1A4-57F6-9106-4026-8FFE34F62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BACD-E46B-4673-A2D4-80CD5DFE3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9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7AB2C-2DCF-F598-F311-52CE77729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E05122-60DF-E533-1623-EB22E96C4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D0227-42D8-A1B5-5FE8-65344CF87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0993-F510-438A-A860-327AAFCB918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A9833-09C3-E6CE-3A4A-B5508322E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13905-7F8C-4D3B-02F1-A4E948E9A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BACD-E46B-4673-A2D4-80CD5DFE3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4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822E55-4FBC-B624-8B04-04E08011F2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3A6D79-05E2-9BC6-15B9-6B1954A1EC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EE69F-9D6D-5EEA-444D-EA2ACF609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0993-F510-438A-A860-327AAFCB918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AE561-F614-12FA-8DD4-E4336FE98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11003-BF3D-9326-0D6C-6DF633C05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BACD-E46B-4673-A2D4-80CD5DFE3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03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DF66C-F2B2-FFD3-9FB2-01BA08582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2EF36-F13D-C274-F761-C926FF920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CAAEC-DC16-A088-88D7-EE0F09A86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0993-F510-438A-A860-327AAFCB918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B5E48-4AD9-D065-0D62-C02BC3028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D1AD7-76E5-7C6A-2BFE-5499118C5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BACD-E46B-4673-A2D4-80CD5DFE3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42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24F8D-E3EF-026E-BAA4-9FB8F225F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119BCD-AAAA-1388-8E2D-F95FF0D74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3FFFA-1FC8-416E-85A1-CE5BF47E3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0993-F510-438A-A860-327AAFCB918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EBFD4-1FC6-4F35-1DBD-5C7B50C29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EBF1A-A985-73D4-7209-85A562589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BACD-E46B-4673-A2D4-80CD5DFE3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4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6F78F-83A5-67EE-B7E4-4779C38FA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579CA-58CB-8A0F-CE8E-9AAAAD11A3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F739AD-DEAE-0A42-067F-0658D9EF5E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280CC1-91FB-3A20-A63C-C5AC73DE9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0993-F510-438A-A860-327AAFCB918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6A7E9E-A1E8-7B20-2B11-8B0D8DB33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AAC6F-B28E-F84D-8232-D8B26074C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BACD-E46B-4673-A2D4-80CD5DFE3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9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27B6E-2830-08B5-ADF6-72A473DBB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1C222-5421-8490-61DF-89ACF9AD6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3DEA16-4743-CC6D-6516-5527074B4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7D86F8-F2CC-5B83-C8B3-36EF17C69A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5619A5-5382-F4BB-F23D-88062FEA4F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B2F3B0-355D-5934-DA50-7C72A3978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0993-F510-438A-A860-327AAFCB918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81C8BC-FEB4-3D1C-664F-AFCEE9680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B66644-0DF4-ECAD-F418-E4D1C94AF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BACD-E46B-4673-A2D4-80CD5DFE3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3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90697-9A6C-FEC2-4098-2212C10EA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87A212-1F6D-4D2D-F183-3919BB772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0993-F510-438A-A860-327AAFCB918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66EB08-6C89-913A-C0D3-5FE7D66BF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CE19E5-99D3-B087-78E5-7DE398241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BACD-E46B-4673-A2D4-80CD5DFE3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05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D7F8CA-8946-86D0-7D92-CE46643EB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0993-F510-438A-A860-327AAFCB918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43AE80-E1C1-1E3D-B67A-CD98A5079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86AAEB-0466-0736-46A7-B737D01C7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BACD-E46B-4673-A2D4-80CD5DFE3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17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623DC-D0C1-DF3C-C2CE-D5C085EB9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FCDC7-29AD-A879-60F8-0F5892A10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36E4D0-B330-BBC5-FA77-D56C8DB6E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7AD7E8-E170-93E9-E377-64FE57DD9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0993-F510-438A-A860-327AAFCB918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AE3B9-8C1C-DC86-9663-58CC615C2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0544EF-10DD-3B9D-D352-13FEFB4EE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BACD-E46B-4673-A2D4-80CD5DFE3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2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6D240-52E5-88E3-0DB6-3CF4A1FD7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2B1300-AD9B-EBC2-CA09-B7A9273DAE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B8A3CC-DAE2-8BBC-68D4-B3B895703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6A70CE-680B-3E2D-AA8D-57813F172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50993-F510-438A-A860-327AAFCB918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A5DA50-DA0E-EBD5-04AB-D64EF7685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706B98-3FC9-D049-8891-9C77EEA3F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BACD-E46B-4673-A2D4-80CD5DFE3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3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40FA5E-6473-8445-0B89-A205F050A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0219FA-1CEF-B566-2687-E6AA5CDBB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D9244-D829-64AF-72D7-71BF65FE93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50993-F510-438A-A860-327AAFCB918D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B60C4-627E-2757-796D-9D97EABA1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ED491-5D77-9391-7E5C-52845182D9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CBACD-E46B-4673-A2D4-80CD5DFE3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63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95975B-1983-B1CF-7CAC-E2D7DD6EE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1896" y="1271675"/>
            <a:ext cx="5505441" cy="2387600"/>
          </a:xfrm>
        </p:spPr>
        <p:txBody>
          <a:bodyPr>
            <a:normAutofit/>
          </a:bodyPr>
          <a:lstStyle/>
          <a:p>
            <a:r>
              <a:rPr lang="en-US" sz="4200">
                <a:solidFill>
                  <a:schemeClr val="bg1"/>
                </a:solidFill>
              </a:rPr>
              <a:t>Danger online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EF3439-E5A0-A8A4-8326-5EEBCDAB59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1896" y="3751350"/>
            <a:ext cx="5505449" cy="165576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By: Salma Nabulsi</a:t>
            </a:r>
          </a:p>
          <a:p>
            <a:r>
              <a:rPr lang="en-US" sz="2000" dirty="0">
                <a:solidFill>
                  <a:schemeClr val="bg1"/>
                </a:solidFill>
              </a:rPr>
              <a:t>Grade 7D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EA8332D-EA74-40A2-8709-00EDB23792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7240" y="3429000"/>
            <a:ext cx="0" cy="3164872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9358801C-1E89-48FF-B14F-D76A2EA14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34797" y="816429"/>
            <a:ext cx="8239647" cy="522514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B88284F-ED00-40CA-B57D-89C49E8EC6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00357" y="272979"/>
            <a:ext cx="0" cy="2906211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81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E51B9F-37BF-B92C-36FE-6504B6D1F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7737" y="1384296"/>
            <a:ext cx="460534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>
                <a:solidFill>
                  <a:schemeClr val="bg1"/>
                </a:solidFill>
              </a:rPr>
              <a:t>Cybercrime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A870D-2147-3B2E-3996-D58D674E4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7737" y="3863971"/>
            <a:ext cx="4605340" cy="1655762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cybercrimnal</a:t>
            </a:r>
            <a:r>
              <a:rPr lang="en-US" sz="2000" dirty="0">
                <a:solidFill>
                  <a:schemeClr val="bg1"/>
                </a:solidFill>
              </a:rPr>
              <a:t> is someone who used the internet to commit their crimes. Some cybercriminals sell illegally over the internet. Some cybercriminals attempt to steal money and other possessions from people.</a:t>
            </a:r>
          </a:p>
        </p:txBody>
      </p:sp>
      <p:pic>
        <p:nvPicPr>
          <p:cNvPr id="5" name="Picture 4" descr="A person in a hoodie&#10;&#10;Description automatically generated">
            <a:extLst>
              <a:ext uri="{FF2B5EF4-FFF2-40B4-BE49-F238E27FC236}">
                <a16:creationId xmlns:a16="http://schemas.microsoft.com/office/drawing/2014/main" id="{A15B4B3F-AC2A-5DCA-87DE-57137A635F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9" r="11664" b="-2"/>
          <a:stretch/>
        </p:blipFill>
        <p:spPr>
          <a:xfrm>
            <a:off x="473874" y="1057275"/>
            <a:ext cx="5917401" cy="474345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36B2BE-65F4-46E3-AFDD-A9AE9E885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D1DE1D-ED0A-7966-ABF8-FA5AE456D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74819"/>
            <a:ext cx="4826795" cy="28583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700">
                <a:solidFill>
                  <a:schemeClr val="bg1"/>
                </a:solidFill>
              </a:rPr>
              <a:t>Identity theft </a:t>
            </a:r>
            <a:br>
              <a:rPr lang="en-US" sz="6700">
                <a:solidFill>
                  <a:schemeClr val="bg1"/>
                </a:solidFill>
              </a:rPr>
            </a:br>
            <a:endParaRPr lang="en-US" sz="67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B1852-EFE9-5A33-32E7-BE09E4F5D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024" y="4414180"/>
            <a:ext cx="4830283" cy="1594507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Identity theft is when a criminal steals personal information such as a person's name and address.  They also steal official information such as social security numbers or passport numbers</a:t>
            </a:r>
          </a:p>
        </p:txBody>
      </p:sp>
      <p:pic>
        <p:nvPicPr>
          <p:cNvPr id="5" name="Picture 4" descr="A person holding a credit card and a hand holding a tablet&#10;&#10;Description automatically generated">
            <a:extLst>
              <a:ext uri="{FF2B5EF4-FFF2-40B4-BE49-F238E27FC236}">
                <a16:creationId xmlns:a16="http://schemas.microsoft.com/office/drawing/2014/main" id="{074411F0-E6D2-F9B2-8FE1-711A3C17FF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0" r="19466" b="-1"/>
          <a:stretch/>
        </p:blipFill>
        <p:spPr>
          <a:xfrm>
            <a:off x="6096000" y="841375"/>
            <a:ext cx="5260975" cy="4707593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86A5CBB-E03B-4019-8BCD-78975D39E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4993204-9792-4E61-A83C-73D4379E2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1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1EE882-2829-ECFB-9DA0-F6741BBE0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anchor="b">
            <a:normAutofit/>
          </a:bodyPr>
          <a:lstStyle/>
          <a:p>
            <a:r>
              <a:rPr lang="en-US" sz="3800">
                <a:solidFill>
                  <a:schemeClr val="bg1"/>
                </a:solidFill>
              </a:rPr>
              <a:t>Scamming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6F1FD-1E25-727D-8A03-2414A5821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769" y="1909192"/>
            <a:ext cx="4586513" cy="3647710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 criminal sends out an email that asks for money. Sometimes the email contains a threat that the victim owes money and will have to go to court if they do not pay the debt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erson typing on a computer&#10;&#10;Description automatically generated">
            <a:extLst>
              <a:ext uri="{FF2B5EF4-FFF2-40B4-BE49-F238E27FC236}">
                <a16:creationId xmlns:a16="http://schemas.microsoft.com/office/drawing/2014/main" id="{E9498E6A-6C0C-1B46-B62E-BD934AD8BD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453" y="595726"/>
            <a:ext cx="5666547" cy="5666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672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C70C8A-27FA-D42D-A451-F5244E239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1825" y="1641752"/>
            <a:ext cx="4391024" cy="1323439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Hacking</a:t>
            </a:r>
          </a:p>
        </p:txBody>
      </p:sp>
      <p:pic>
        <p:nvPicPr>
          <p:cNvPr id="5" name="Picture 4" descr="A computer screen with a yellow sign&#10;&#10;Description automatically generated">
            <a:extLst>
              <a:ext uri="{FF2B5EF4-FFF2-40B4-BE49-F238E27FC236}">
                <a16:creationId xmlns:a16="http://schemas.microsoft.com/office/drawing/2014/main" id="{76D61A03-EA37-B929-F5D5-31ED6097E2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41" r="5051"/>
          <a:stretch/>
        </p:blipFill>
        <p:spPr>
          <a:xfrm>
            <a:off x="827088" y="1498600"/>
            <a:ext cx="5260975" cy="4676775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0EAC7AFE-68C0-41EB-A1C7-108E60D7C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7088" y="4795537"/>
            <a:ext cx="5260975" cy="1410656"/>
            <a:chOff x="827088" y="4795537"/>
            <a:chExt cx="5260975" cy="141065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27393A7-D6DA-410B-8699-AA56B57BF7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8" y="4795537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EC44C88-69E3-42EE-86E8-9B45F712B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7088" y="4795537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8E016-4F5E-DCCC-E797-E68FA644D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1826" y="3146400"/>
            <a:ext cx="4391024" cy="2682000"/>
          </a:xfrm>
        </p:spPr>
        <p:txBody>
          <a:bodyPr>
            <a:normAutofit/>
          </a:bodyPr>
          <a:lstStyle/>
          <a:p>
            <a:r>
              <a:rPr lang="en-US" sz="2400">
                <a:solidFill>
                  <a:schemeClr val="bg1">
                    <a:alpha val="80000"/>
                  </a:schemeClr>
                </a:solidFill>
              </a:rPr>
              <a:t>A criminal breaks into the computer system, usually to steal files or personal information. Hackers usually try to break into computers systems that hold a lot of personal information. </a:t>
            </a:r>
          </a:p>
        </p:txBody>
      </p:sp>
    </p:spTree>
    <p:extLst>
      <p:ext uri="{BB962C8B-B14F-4D97-AF65-F5344CB8AC3E}">
        <p14:creationId xmlns:p14="http://schemas.microsoft.com/office/powerpoint/2010/main" val="3305046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145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Danger online</vt:lpstr>
      <vt:lpstr>Cybercrime </vt:lpstr>
      <vt:lpstr>Identity theft  </vt:lpstr>
      <vt:lpstr>Scamming</vt:lpstr>
      <vt:lpstr>Hacking</vt:lpstr>
    </vt:vector>
  </TitlesOfParts>
  <Company>FAO of the 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Danger online</dc:title>
  <dc:creator>Masri, Leslyar (FAOJO)</dc:creator>
  <cp:lastModifiedBy>Masri, Leslyar (FAOJO)</cp:lastModifiedBy>
  <cp:revision>1</cp:revision>
  <dcterms:created xsi:type="dcterms:W3CDTF">2023-09-20T17:19:03Z</dcterms:created>
  <dcterms:modified xsi:type="dcterms:W3CDTF">2023-09-20T17:38:03Z</dcterms:modified>
</cp:coreProperties>
</file>