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2C7CC-2DB5-4459-B0CE-B5ED18090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39FC-CB1D-4572-9273-746D98AD8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E72D6-3C2B-4DA2-A074-10EC75B5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5A0B9-606E-4ECA-974E-A8E74DF27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244DB-EE59-4CC3-9FFA-F13587EA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9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CD18-E559-45DB-9AD5-AAD1A590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6C58C1-CCC4-40F1-A09A-8C0684182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6658B-5BAA-489B-9EFC-B33AB63B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6BEFC-7676-4D83-A0F4-CAB760F9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B5853-E563-4813-BA91-A529B8D6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7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FC205B-4F1F-4C91-8C8B-141EF6403C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40A15-345A-4058-B3AA-83E40AEC7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E49F4-BE7E-4027-BD36-818785DF8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1AC9B-839C-45AF-A6E1-65F05E84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E7A7E-7242-48F1-BDA7-E39A0A36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9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A99DE-2F8C-4C04-84AF-B51A79A32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35407-6BA1-4E53-B457-98F45DF99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D0E7A-6BC0-4709-A570-4DC97143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70177-4970-4B49-9744-33AA5048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D6FFE-58E2-4338-83B2-B8C10E3B8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2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48084-BEE5-4667-A30E-32E0FE852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3796A-AD92-44AF-81BD-8E5E318C2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2AFD-666A-4ADE-BCD4-540EFC1A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A3BF0-C3A9-481D-9581-D5B0CD86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CDC8B-049C-430D-B7FE-91C5A2BA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61C67-08DB-4928-89E9-0EB5869D0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61720-C107-40D4-85EB-F860240F3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645A4-72AD-46DC-84ED-D3819301A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D9C37C-1FE9-4F0B-8288-6539C9D8B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B5238-7600-4F1D-8C68-12D2D97D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3602B2-134C-41E1-A47F-E5F05977D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3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6C94-3CFA-4FBE-B930-AB622A5C2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FE6DA-985B-4A4A-AE5F-BA0221F13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3364FE-7C56-43D9-A613-6E4FB41A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3F52-CB2E-41B3-B4BC-F562280977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1F43BB-3DDB-4CFE-844F-6806C163E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C5B504-10EE-42E9-9995-441E5FB59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257622-F66A-40A8-B15E-3C1065EAC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385DA-FB55-438C-B3E2-958CE40E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4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E443B-E4A3-4E10-90D8-0B5C3553C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BB817-4742-44F4-A591-704B1AD06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03C597-68C3-4EAC-8D7A-84369AB98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573A6B-847F-409A-9E32-701AACB8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6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4D23F8-F0E3-4E1C-B860-D907E660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9E9053-6739-4393-B7BD-E65EA7E93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76B69-4FF0-4B56-B3A9-2204E847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2DE6-8466-4F5A-B212-66F7ED453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B0EC1-7CD5-45A8-B0F8-FE7F11D46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B4B41-0005-4695-9E03-A9F440512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5CC50-D058-4E9C-913F-FD5EFF1B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A3123-4965-441C-871B-38D1C6AE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98B0C-1A15-47E7-B70E-4A9C1A5F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0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A0DDD-3DFB-48A5-8CF3-72FA6F260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F43EE-1BC6-43A0-B6C0-526ECF71D0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8AFC13-B8B8-453F-9CC0-F704FA211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2BA7E-17BC-4589-8456-6186081AC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31585-815B-49C7-8109-8CE0574D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CFE39-8ED6-496A-850B-52233F15F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73E76E-389B-4928-BEA1-D5CC84FF4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55326-01D1-47AB-AE75-E91ABAC66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9DC15-A5DF-4902-9CC9-94A91F1F3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FE0C7-9517-4F5F-A429-1E87CD2C71B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93BEE-BA47-42C9-AB1C-03E1AF0EA8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7A4D6-1C22-4579-97E6-A9ECEA75D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3D7B7-2B15-4D61-86F3-7D72F0AAA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2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70A4E-47BF-4834-B7B8-EB34991A51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stay safe on your computer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A6829-6CC4-4A92-AB47-41BB032BB7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Saleem</a:t>
            </a:r>
            <a:r>
              <a:rPr lang="en-GB" dirty="0"/>
              <a:t> </a:t>
            </a:r>
            <a:r>
              <a:rPr lang="en-GB" dirty="0">
                <a:solidFill>
                  <a:schemeClr val="bg1"/>
                </a:solidFill>
              </a:rPr>
              <a:t>Wahhab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82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E62B-2AD7-4A8A-AC00-CA7BA6D7F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Antiviruses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D8493-FA38-4ED4-AFBA-77F59575E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530" y="1411550"/>
            <a:ext cx="10400930" cy="4907456"/>
          </a:xfrm>
        </p:spPr>
        <p:txBody>
          <a:bodyPr>
            <a:normAutofit/>
          </a:bodyPr>
          <a:lstStyle/>
          <a:p>
            <a:r>
              <a:rPr lang="en-GB" dirty="0"/>
              <a:t>Antiviruses are apps that scan your computers and tell you when there are threats like viruses that may be harming your computer.</a:t>
            </a:r>
          </a:p>
          <a:p>
            <a:r>
              <a:rPr lang="en-GB" dirty="0"/>
              <a:t>There are many antiviruses like </a:t>
            </a:r>
            <a:r>
              <a:rPr lang="en-GB" dirty="0" err="1"/>
              <a:t>Avg</a:t>
            </a:r>
            <a:r>
              <a:rPr lang="en-GB" dirty="0"/>
              <a:t> antivirus and McAfee antivirus</a:t>
            </a:r>
          </a:p>
          <a:p>
            <a:endParaRPr lang="en-US" dirty="0"/>
          </a:p>
        </p:txBody>
      </p:sp>
      <p:pic>
        <p:nvPicPr>
          <p:cNvPr id="1026" name="Picture 2" descr="AVG AntiVirus &amp; Security - Apps on Google Play">
            <a:extLst>
              <a:ext uri="{FF2B5EF4-FFF2-40B4-BE49-F238E27FC236}">
                <a16:creationId xmlns:a16="http://schemas.microsoft.com/office/drawing/2014/main" id="{F4285611-54A2-446D-86C3-456CAE7BA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70" y="3106445"/>
            <a:ext cx="2979938" cy="297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ntivirus, VPN, Identity &amp; Privacy Protection | McAfee">
            <a:extLst>
              <a:ext uri="{FF2B5EF4-FFF2-40B4-BE49-F238E27FC236}">
                <a16:creationId xmlns:a16="http://schemas.microsoft.com/office/drawing/2014/main" id="{D5729AD9-045F-46E1-8384-ED2FBD8F6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080" y="3429000"/>
            <a:ext cx="4661517" cy="243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23C71-30D9-4E37-A1F3-EF539F80A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Never open infected websites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E3D82-A426-48E8-B07F-6E575DDF7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so many websites that contain viruses and may harm your computer. They can enter your computer and take your information when you open the website.</a:t>
            </a:r>
            <a:endParaRPr lang="en-US" dirty="0"/>
          </a:p>
        </p:txBody>
      </p:sp>
      <p:pic>
        <p:nvPicPr>
          <p:cNvPr id="2050" name="Picture 2" descr="WordPress Hacked: What to Do When Your Site Is in Trouble">
            <a:extLst>
              <a:ext uri="{FF2B5EF4-FFF2-40B4-BE49-F238E27FC236}">
                <a16:creationId xmlns:a16="http://schemas.microsoft.com/office/drawing/2014/main" id="{85E04641-1A8B-4D9D-8F64-99A4042E9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924" y="3196701"/>
            <a:ext cx="6738151" cy="336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511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DAD16-0746-48E7-9707-2DBCDDDC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Never share passwords with anyone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99BDE-1C1B-451F-87A5-9A7A350EC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lot of hackers tend to </a:t>
            </a:r>
            <a:r>
              <a:rPr lang="en-GB"/>
              <a:t>steal your </a:t>
            </a:r>
            <a:r>
              <a:rPr lang="en-GB" dirty="0"/>
              <a:t>passwords so they can take your personal information like phone number or address and even your credit cards.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93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108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How to stay safe on your computer</vt:lpstr>
      <vt:lpstr>Antiviruses</vt:lpstr>
      <vt:lpstr>Never open infected websites</vt:lpstr>
      <vt:lpstr>Never share passwords with anyone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stay safe on your computer</dc:title>
  <dc:creator>DELL</dc:creator>
  <cp:lastModifiedBy>DELL</cp:lastModifiedBy>
  <cp:revision>2</cp:revision>
  <dcterms:created xsi:type="dcterms:W3CDTF">2023-09-20T16:45:12Z</dcterms:created>
  <dcterms:modified xsi:type="dcterms:W3CDTF">2023-09-20T17:34:34Z</dcterms:modified>
</cp:coreProperties>
</file>