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20/09/2023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fewire.com/is-your-brand-new-computer-pre-infected-with-malware-2487174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skleo.com/tag/spyware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h.wikipedia.org/wiki/Pop-up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verbr.com.br/programas/cuidado-kas-alerta-sobre-novo-trojan-disfarcado-de-antivirus-gratuito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godelaweb.com/2017/12/que-es-el-ransomware-y-como-combatirlo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vigaweb.net/2007/10/download-gratuito-degli-antivirus.html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44242-BF52-43AD-9753-3D5470C33F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malware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91C1D-BF64-445C-807D-0B73F4FCA0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Raad Atiyat 7d</a:t>
            </a:r>
          </a:p>
        </p:txBody>
      </p:sp>
    </p:spTree>
    <p:extLst>
      <p:ext uri="{BB962C8B-B14F-4D97-AF65-F5344CB8AC3E}">
        <p14:creationId xmlns:p14="http://schemas.microsoft.com/office/powerpoint/2010/main" val="82826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AF31A-CBB0-4927-9F1D-38E0C0E3E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malware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94BF5-BC07-4CFA-9965-E60E91FCD6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malware can be put on your computer by hackers that can do many different things depending on the type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7DCAFC4-785B-42A6-942A-B816C56E79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47012" y="2311020"/>
            <a:ext cx="4875213" cy="3249348"/>
          </a:xfrm>
        </p:spPr>
      </p:pic>
    </p:spTree>
    <p:extLst>
      <p:ext uri="{BB962C8B-B14F-4D97-AF65-F5344CB8AC3E}">
        <p14:creationId xmlns:p14="http://schemas.microsoft.com/office/powerpoint/2010/main" val="786525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74354-ACF7-4A06-9F44-2040115B5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Spyware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A4ED1-691B-45E8-98FE-CDDC023021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Spyware is the most common malware and is used to see everything on your computer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516F3F2-2B21-462B-9CD1-FB0063BEAE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72200" y="2740839"/>
            <a:ext cx="4875213" cy="2559010"/>
          </a:xfrm>
        </p:spPr>
      </p:pic>
    </p:spTree>
    <p:extLst>
      <p:ext uri="{BB962C8B-B14F-4D97-AF65-F5344CB8AC3E}">
        <p14:creationId xmlns:p14="http://schemas.microsoft.com/office/powerpoint/2010/main" val="266011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C0C8-F7CA-47FF-B659-CCD9B3D5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2F587-4308-4F67-96E7-547AD1EA0DB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Adware forces ads to pop up on your computer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42FAD5-1304-4413-A08D-E2B957BB205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98448" y="2249488"/>
            <a:ext cx="4622716" cy="3541712"/>
          </a:xfrm>
        </p:spPr>
      </p:pic>
    </p:spTree>
    <p:extLst>
      <p:ext uri="{BB962C8B-B14F-4D97-AF65-F5344CB8AC3E}">
        <p14:creationId xmlns:p14="http://schemas.microsoft.com/office/powerpoint/2010/main" val="26051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C5DE-9452-49A7-A468-7F911541B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trojan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B273B-2A60-42DD-98BF-3F652CA49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3270" y="2249486"/>
            <a:ext cx="4878389" cy="3541714"/>
          </a:xfrm>
        </p:spPr>
        <p:txBody>
          <a:bodyPr/>
          <a:lstStyle/>
          <a:p>
            <a:r>
              <a:rPr lang="en-US" dirty="0"/>
              <a:t>Trojans are malware hidden in other normal looking files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F313A5C-53FE-4B30-B9DA-1B1392FA6D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27217" y="2675311"/>
            <a:ext cx="3373444" cy="2361411"/>
          </a:xfrm>
        </p:spPr>
      </p:pic>
    </p:spTree>
    <p:extLst>
      <p:ext uri="{BB962C8B-B14F-4D97-AF65-F5344CB8AC3E}">
        <p14:creationId xmlns:p14="http://schemas.microsoft.com/office/powerpoint/2010/main" val="2475133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3704A-35A5-48C6-B62C-3807F431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ransomware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1BB4F-0E0D-406F-A340-3C09DA484E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Ransomware stops all data on a computer from being able to be used the hacker normally would ask for money to fix the data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DD3D3E3-6AB3-4A65-98D9-7CF58DA054F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75611" y="1408051"/>
            <a:ext cx="4875213" cy="3237446"/>
          </a:xfrm>
        </p:spPr>
      </p:pic>
    </p:spTree>
    <p:extLst>
      <p:ext uri="{BB962C8B-B14F-4D97-AF65-F5344CB8AC3E}">
        <p14:creationId xmlns:p14="http://schemas.microsoft.com/office/powerpoint/2010/main" val="2121870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846B-05A5-4733-96E4-BE91F25C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stop malware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D5381-855B-4C56-A9BC-78E14285FC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Getting an antivirus and avoiding possible viruses online so stay safe online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BB56F5B-DEA1-46D9-9728-AD49CF711E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86558" y="1758951"/>
            <a:ext cx="5029465" cy="300196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97DDCE9-33B0-4CCF-8964-32815C217144}"/>
              </a:ext>
            </a:extLst>
          </p:cNvPr>
          <p:cNvSpPr txBox="1"/>
          <p:nvPr/>
        </p:nvSpPr>
        <p:spPr>
          <a:xfrm>
            <a:off x="7085806" y="49299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32122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30</TotalTime>
  <Words>104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Circuit</vt:lpstr>
      <vt:lpstr>malware</vt:lpstr>
      <vt:lpstr>What is malware</vt:lpstr>
      <vt:lpstr>Spyware </vt:lpstr>
      <vt:lpstr>adware</vt:lpstr>
      <vt:lpstr>trojan</vt:lpstr>
      <vt:lpstr>ransomware</vt:lpstr>
      <vt:lpstr>How to stop malware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viruses</dc:title>
  <dc:creator>hala.hourani</dc:creator>
  <cp:lastModifiedBy>hala.hourani</cp:lastModifiedBy>
  <cp:revision>3</cp:revision>
  <dcterms:created xsi:type="dcterms:W3CDTF">2023-09-20T16:58:44Z</dcterms:created>
  <dcterms:modified xsi:type="dcterms:W3CDTF">2023-09-20T17:29:34Z</dcterms:modified>
</cp:coreProperties>
</file>