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FF5F8-A36D-40D2-83E2-9F62C45C0EE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63AB-D7EA-41B8-8666-7559897E6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67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FF5F8-A36D-40D2-83E2-9F62C45C0EE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63AB-D7EA-41B8-8666-7559897E6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05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FF5F8-A36D-40D2-83E2-9F62C45C0EE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63AB-D7EA-41B8-8666-7559897E6D1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98608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FF5F8-A36D-40D2-83E2-9F62C45C0EE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63AB-D7EA-41B8-8666-7559897E6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292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FF5F8-A36D-40D2-83E2-9F62C45C0EE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63AB-D7EA-41B8-8666-7559897E6D1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21907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FF5F8-A36D-40D2-83E2-9F62C45C0EE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63AB-D7EA-41B8-8666-7559897E6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2574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FF5F8-A36D-40D2-83E2-9F62C45C0EE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63AB-D7EA-41B8-8666-7559897E6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543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FF5F8-A36D-40D2-83E2-9F62C45C0EE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63AB-D7EA-41B8-8666-7559897E6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726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FF5F8-A36D-40D2-83E2-9F62C45C0EE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63AB-D7EA-41B8-8666-7559897E6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980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FF5F8-A36D-40D2-83E2-9F62C45C0EE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63AB-D7EA-41B8-8666-7559897E6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61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FF5F8-A36D-40D2-83E2-9F62C45C0EE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63AB-D7EA-41B8-8666-7559897E6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078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FF5F8-A36D-40D2-83E2-9F62C45C0EE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63AB-D7EA-41B8-8666-7559897E6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340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FF5F8-A36D-40D2-83E2-9F62C45C0EE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63AB-D7EA-41B8-8666-7559897E6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14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FF5F8-A36D-40D2-83E2-9F62C45C0EE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63AB-D7EA-41B8-8666-7559897E6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668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FF5F8-A36D-40D2-83E2-9F62C45C0EE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63AB-D7EA-41B8-8666-7559897E6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45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FF5F8-A36D-40D2-83E2-9F62C45C0EE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63AB-D7EA-41B8-8666-7559897E6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04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FF5F8-A36D-40D2-83E2-9F62C45C0EE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56863AB-D7EA-41B8-8666-7559897E6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968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ntilink.net/2019/05/scoprire-se-una-e-mail-e-stata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BDEAA-E2E9-A9BA-4921-56D931F68D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800" b="1" dirty="0"/>
              <a:t>Cybercrime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F7E152-C405-D5D8-C8E4-CFF3A1A0CC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By alazar</a:t>
            </a:r>
          </a:p>
        </p:txBody>
      </p:sp>
    </p:spTree>
    <p:extLst>
      <p:ext uri="{BB962C8B-B14F-4D97-AF65-F5344CB8AC3E}">
        <p14:creationId xmlns:p14="http://schemas.microsoft.com/office/powerpoint/2010/main" val="3651740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292A8-2745-91CD-DCC6-D3101296A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/>
              <a:t>Cybercrime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983EC-2DAA-EA2B-D949-BD507F076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Cybercrime is doing something illegal on the internet such as committing fraud, stealing identities, or violating privacy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CB8030-5F96-518F-5DE3-EACA63FE23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521" y="4058771"/>
            <a:ext cx="4490817" cy="268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209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A668D-C05C-7BDD-C51C-D3DAC0560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/>
              <a:t>Types of cybercrime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01518-8010-9E8E-8138-95AFA3671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There are 4 types of cybercrime:</a:t>
            </a:r>
          </a:p>
          <a:p>
            <a:pPr marL="0" indent="0">
              <a:buNone/>
            </a:pPr>
            <a:r>
              <a:rPr lang="en-US" sz="3600" dirty="0"/>
              <a:t>1- identity theft</a:t>
            </a:r>
          </a:p>
          <a:p>
            <a:pPr marL="0" indent="0">
              <a:buNone/>
            </a:pPr>
            <a:r>
              <a:rPr lang="en-US" sz="3600" dirty="0"/>
              <a:t>2- phishing</a:t>
            </a:r>
          </a:p>
          <a:p>
            <a:pPr marL="0" indent="0">
              <a:buNone/>
            </a:pPr>
            <a:r>
              <a:rPr lang="en-US" sz="3600" dirty="0"/>
              <a:t>3- scamming</a:t>
            </a:r>
          </a:p>
          <a:p>
            <a:pPr marL="0" indent="0">
              <a:buNone/>
            </a:pPr>
            <a:r>
              <a:rPr lang="en-US" sz="3600" dirty="0"/>
              <a:t>4- hacking</a:t>
            </a:r>
          </a:p>
        </p:txBody>
      </p:sp>
    </p:spTree>
    <p:extLst>
      <p:ext uri="{BB962C8B-B14F-4D97-AF65-F5344CB8AC3E}">
        <p14:creationId xmlns:p14="http://schemas.microsoft.com/office/powerpoint/2010/main" val="2673731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5BFCA-7DD3-247B-5F03-69F7E6002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Identity theft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3FA89-A3EB-30CF-A0F7-C7C0AAC4E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Identity theft Is when a criminal steals personal information such as a person’s name and address. They also steal official information such as social security numbers or passport numbers.</a:t>
            </a:r>
          </a:p>
        </p:txBody>
      </p:sp>
    </p:spTree>
    <p:extLst>
      <p:ext uri="{BB962C8B-B14F-4D97-AF65-F5344CB8AC3E}">
        <p14:creationId xmlns:p14="http://schemas.microsoft.com/office/powerpoint/2010/main" val="3005880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3BC10-38FD-9400-B684-6957A1637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/>
              <a:t>Phishing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4AECF-A155-6FDC-0E5D-0A670CB86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Phishing is when a criminal creates a fake website that looks like the official, the criminal then writes a fake email that looks like it comes form the  website.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89AA9A-1F09-9923-F38D-09E9620D7C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11414" y="3682219"/>
            <a:ext cx="4635305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809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4330C-036A-B41B-C75C-641F4EA8A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How to protect yourself form cybercrime.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F9EC9-0A6F-1068-E9AC-C412D3EF1C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With the help of a firewall and VPN you can keep your internet network secure. A VPN encrypts all the traffics before it reaches your device. If the hackers want to attack your device, they cannot intercept anything except your encrypted data.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3515FC-9CEA-BE06-9C5E-CDB36D0509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224" y="3810585"/>
            <a:ext cx="4744037" cy="2656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5417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19</TotalTime>
  <Words>160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Cybercrime</vt:lpstr>
      <vt:lpstr>Cybercrime </vt:lpstr>
      <vt:lpstr>Types of cybercrime</vt:lpstr>
      <vt:lpstr>Identity theft</vt:lpstr>
      <vt:lpstr>Phishing</vt:lpstr>
      <vt:lpstr>How to protect yourself form cybercrime.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Cybercrime</dc:title>
  <dc:creator>yeshpi pi</dc:creator>
  <cp:lastModifiedBy>yeshpi pi</cp:lastModifiedBy>
  <cp:revision>1</cp:revision>
  <dcterms:created xsi:type="dcterms:W3CDTF">2023-09-20T17:13:28Z</dcterms:created>
  <dcterms:modified xsi:type="dcterms:W3CDTF">2023-09-20T17:32:41Z</dcterms:modified>
</cp:coreProperties>
</file>