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37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76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16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645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05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159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06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5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1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7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4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8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3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5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0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674DDA-195F-4C84-A43F-27544B3417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38ED0D-0BC7-4A46-B0A0-9D62A4792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3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83F0-5608-4AF2-94A9-302E42AB0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>
                <a:latin typeface="Bauhaus 93" panose="04030905020B02020C02" pitchFamily="82" charset="0"/>
              </a:rPr>
              <a:t>Be safe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F5F2F-725E-451F-9CD6-80A96687A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:Nicola </a:t>
            </a:r>
            <a:r>
              <a:rPr lang="en-US" dirty="0" err="1"/>
              <a:t>shnoudi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1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11F9-D99D-4B21-9774-E3971D03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2A30F-BCD4-4198-89A8-28676C045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Internet, is a worldwide system of computer networks which you can if you have permission, get information from any other computer (and sometimes talk directly to users at other computers)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42BF7-B455-40E2-918B-7ABDAF7BC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16" y="391436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6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4C37-3A95-43E7-B29F-5481CA00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stay safe from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FC08-C1DB-44D5-AB65-7BA96FD2D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internet has lots of dangerous and harm full stuff like hackers ,viruses ,and devise ruining websites so we should be careful using the internet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CBCB3-9D16-4AE9-B79E-F179C2C9D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79" y="4216400"/>
            <a:ext cx="3657607" cy="20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5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775D-F87A-410D-8EA2-356D4888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take care of your laptop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DBA2B-3E40-4329-AB84-6E22DE85E3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Hackers</a:t>
            </a:r>
          </a:p>
          <a:p>
            <a:pPr algn="ctr"/>
            <a:r>
              <a:rPr lang="en-US" dirty="0"/>
              <a:t>To take care of hackers you should keep your device updated and always check in your files if there is anything weird or any traces of hackers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E2BD3-72B9-4B13-A1EA-500C76B067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Viruses</a:t>
            </a:r>
          </a:p>
          <a:p>
            <a:pPr algn="ctr"/>
            <a:r>
              <a:rPr lang="en-US" dirty="0"/>
              <a:t>Viruses can make missing files or randomly shut down the device so reboot your device in safe mode</a:t>
            </a:r>
          </a:p>
          <a:p>
            <a:pPr algn="ctr"/>
            <a:r>
              <a:rPr lang="en-US" dirty="0"/>
              <a:t>And change your password and your google password and check for suspicions apps</a:t>
            </a:r>
          </a:p>
        </p:txBody>
      </p:sp>
    </p:spTree>
    <p:extLst>
      <p:ext uri="{BB962C8B-B14F-4D97-AF65-F5344CB8AC3E}">
        <p14:creationId xmlns:p14="http://schemas.microsoft.com/office/powerpoint/2010/main" val="317958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D0E19-ADEA-47B9-849D-AF15C83B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42597F-B3E3-4257-A8B7-2FB3C26D8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570985"/>
            <a:ext cx="9316278" cy="5488858"/>
          </a:xfrm>
        </p:spPr>
      </p:pic>
    </p:spTree>
    <p:extLst>
      <p:ext uri="{BB962C8B-B14F-4D97-AF65-F5344CB8AC3E}">
        <p14:creationId xmlns:p14="http://schemas.microsoft.com/office/powerpoint/2010/main" val="91775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710D9-BD7E-480D-A89D-7B3965C2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safe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AA472-9700-4FAF-9176-A58BB4CBC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37182"/>
            <a:ext cx="9601196" cy="3238685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n-US" sz="4400" dirty="0"/>
              <a:t>         Thanks for watching</a:t>
            </a:r>
          </a:p>
        </p:txBody>
      </p:sp>
    </p:spTree>
    <p:extLst>
      <p:ext uri="{BB962C8B-B14F-4D97-AF65-F5344CB8AC3E}">
        <p14:creationId xmlns:p14="http://schemas.microsoft.com/office/powerpoint/2010/main" val="364198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28</TotalTime>
  <Words>152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Bauhaus 93</vt:lpstr>
      <vt:lpstr>Garamond</vt:lpstr>
      <vt:lpstr>Organic</vt:lpstr>
      <vt:lpstr>Be safe</vt:lpstr>
      <vt:lpstr>What is the internet</vt:lpstr>
      <vt:lpstr>How to stay safe from the internet</vt:lpstr>
      <vt:lpstr>How to take care of your laptop</vt:lpstr>
      <vt:lpstr>PowerPoint Presentation</vt:lpstr>
      <vt:lpstr>Stay safe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safe</dc:title>
  <dc:creator>J.Shnoudi</dc:creator>
  <cp:lastModifiedBy>J.Shnoudi</cp:lastModifiedBy>
  <cp:revision>4</cp:revision>
  <dcterms:created xsi:type="dcterms:W3CDTF">2023-09-20T14:34:02Z</dcterms:created>
  <dcterms:modified xsi:type="dcterms:W3CDTF">2023-09-20T15:02:47Z</dcterms:modified>
</cp:coreProperties>
</file>