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7C9B81F-C347-4BEF-BFDF-29C42F48304A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9/20/2023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     Cybercrime    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120015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/>
              <a:t>Ways to protect yourself from cybercrime 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152400" y="685800"/>
            <a:ext cx="4038600" cy="2362200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Delete requests for sensitive </a:t>
            </a:r>
            <a:r>
              <a:rPr lang="en-US" sz="2800" dirty="0" smtClean="0">
                <a:solidFill>
                  <a:schemeClr val="tx1"/>
                </a:solidFill>
              </a:rPr>
              <a:t>info such as bank account num. </a:t>
            </a:r>
            <a:endParaRPr lang="en-US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Cloud 4"/>
          <p:cNvSpPr/>
          <p:nvPr/>
        </p:nvSpPr>
        <p:spPr>
          <a:xfrm>
            <a:off x="4800600" y="304800"/>
            <a:ext cx="4038600" cy="2133600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Don't click suspicious links</a:t>
            </a:r>
            <a:endParaRPr lang="en-US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Cloud 5"/>
          <p:cNvSpPr/>
          <p:nvPr/>
        </p:nvSpPr>
        <p:spPr>
          <a:xfrm>
            <a:off x="304800" y="3505200"/>
            <a:ext cx="4038600" cy="213360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Install antivirus software to thwart hackers</a:t>
            </a:r>
            <a:endParaRPr lang="en-US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Cloud 6"/>
          <p:cNvSpPr/>
          <p:nvPr/>
        </p:nvSpPr>
        <p:spPr>
          <a:xfrm>
            <a:off x="4648200" y="3962400"/>
            <a:ext cx="4038600" cy="2362200"/>
          </a:xfrm>
          <a:prstGeom prst="cloud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Place a fraud alert on your credit report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endParaRPr lang="en-US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</TotalTime>
  <Words>37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Origin</vt:lpstr>
      <vt:lpstr>     Cybercrime   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Cybercrime    </dc:title>
  <dc:creator>rawan</dc:creator>
  <cp:lastModifiedBy>rawan</cp:lastModifiedBy>
  <cp:revision>8</cp:revision>
  <dcterms:created xsi:type="dcterms:W3CDTF">2023-09-20T16:39:50Z</dcterms:created>
  <dcterms:modified xsi:type="dcterms:W3CDTF">2023-09-20T17:01:17Z</dcterms:modified>
</cp:coreProperties>
</file>