
<file path=[Content_Types].xml><?xml version="1.0" encoding="utf-8"?>
<Types xmlns="http://schemas.openxmlformats.org/package/2006/content-types">
  <Default Extension="1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7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8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2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9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0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5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41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79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9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31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98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EB2EF33-3693-449B-9D1D-89A809C84CD9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88673C3-E857-49B5-ABB3-5A15616F5C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1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vaggeliasariggoli.blogspot.com/2019/02/safer-internet-day.html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wpixel.com/search/hacker" TargetMode="External"/><Relationship Id="rId2" Type="http://schemas.openxmlformats.org/officeDocument/2006/relationships/image" Target="../media/image2.1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40518&amp;picture=scam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9A3ED-3383-40BB-8705-51C149182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1321056"/>
            <a:ext cx="10684151" cy="1991979"/>
          </a:xfrm>
        </p:spPr>
        <p:txBody>
          <a:bodyPr anchor="b">
            <a:normAutofit/>
          </a:bodyPr>
          <a:lstStyle/>
          <a:p>
            <a:r>
              <a:rPr lang="en-US" sz="5200" dirty="0">
                <a:solidFill>
                  <a:schemeClr val="tx2"/>
                </a:solidFill>
              </a:rPr>
              <a:t>How to stay safe on the internet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72925-F3A1-4210-84C9-4B65340EB1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663" y="4054880"/>
            <a:ext cx="2047553" cy="865639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By: Talin Yassin 7F</a:t>
            </a:r>
          </a:p>
        </p:txBody>
      </p:sp>
    </p:spTree>
    <p:extLst>
      <p:ext uri="{BB962C8B-B14F-4D97-AF65-F5344CB8AC3E}">
        <p14:creationId xmlns:p14="http://schemas.microsoft.com/office/powerpoint/2010/main" val="8661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E2010-B585-4990-B536-496B0E5C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hacking: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C72F0-6BA6-43DB-B519-260A8A648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3" y="2638044"/>
            <a:ext cx="2460698" cy="264381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Phishing: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Phishing is a form of social engineering and scam where attackers deceive people into revealing sensitive information or installing malware such as ransomware.</a:t>
            </a:r>
            <a:r>
              <a:rPr lang="en-US" dirty="0"/>
              <a:t>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DFB044-2108-4CA3-8CFF-EE79DBF24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42611" y="4430749"/>
            <a:ext cx="2877874" cy="3101982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Malware:</a:t>
            </a:r>
          </a:p>
          <a:p>
            <a:r>
              <a:rPr lang="en-US" dirty="0">
                <a:solidFill>
                  <a:schemeClr val="bg1">
                    <a:lumMod val="95000"/>
                  </a:schemeClr>
                </a:solidFill>
              </a:rPr>
              <a:t>Malware is software that is installed on a computer without the user's consent and that performs malicious actions.</a:t>
            </a:r>
          </a:p>
        </p:txBody>
      </p:sp>
    </p:spTree>
    <p:extLst>
      <p:ext uri="{BB962C8B-B14F-4D97-AF65-F5344CB8AC3E}">
        <p14:creationId xmlns:p14="http://schemas.microsoft.com/office/powerpoint/2010/main" val="265494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0D941-B4C5-453A-BD3D-166F97801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stay safe on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D4EB4-7476-4A7B-99C4-A728EB372F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6882" y="2299595"/>
            <a:ext cx="3399162" cy="2404994"/>
          </a:xfrm>
        </p:spPr>
        <p:txBody>
          <a:bodyPr>
            <a:normAutofit/>
          </a:bodyPr>
          <a:lstStyle/>
          <a:p>
            <a:r>
              <a:rPr lang="en-US" dirty="0"/>
              <a:t>Ways to prevent phishing:</a:t>
            </a:r>
          </a:p>
          <a:p>
            <a:pPr marL="342900" indent="-342900">
              <a:buAutoNum type="arabicPeriod"/>
            </a:pPr>
            <a:r>
              <a:rPr lang="en-US" dirty="0"/>
              <a:t>Never click on random links.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dirty="0"/>
              <a:t>Don’t give your information to an unsecured site.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en-US" dirty="0"/>
              <a:t>Don’t give out important information unless you must.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1289E-05F1-40FB-B70A-806B2AC16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19967" y="2299595"/>
            <a:ext cx="2974128" cy="2404994"/>
          </a:xfrm>
        </p:spPr>
        <p:txBody>
          <a:bodyPr>
            <a:normAutofit/>
          </a:bodyPr>
          <a:lstStyle/>
          <a:p>
            <a:r>
              <a:rPr lang="en-US" dirty="0"/>
              <a:t>Ways to prevent malware attacks: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Regularly change your passwords.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Keep your computer and software updated.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Use anti-virus software.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4F4DEB-6308-4DD4-9825-8D2CBEEE86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984864" y="2839453"/>
            <a:ext cx="4213507" cy="2815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78618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134</TotalTime>
  <Words>104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How to stay safe on the internet</vt:lpstr>
      <vt:lpstr>Types of hacking:</vt:lpstr>
      <vt:lpstr>WAYS to stay safe on the internet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stay safe on the internet</dc:title>
  <dc:creator>My Laptop</dc:creator>
  <cp:lastModifiedBy>My Laptop</cp:lastModifiedBy>
  <cp:revision>8</cp:revision>
  <dcterms:created xsi:type="dcterms:W3CDTF">2023-09-20T14:36:12Z</dcterms:created>
  <dcterms:modified xsi:type="dcterms:W3CDTF">2023-09-20T16:51:02Z</dcterms:modified>
</cp:coreProperties>
</file>