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41571-6742-40F0-8B1B-3A6E0A8C3366}" v="60" dt="2023-09-19T15:48:38.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r Malky" userId="a74d27ca2c0193d0" providerId="LiveId" clId="{97D41571-6742-40F0-8B1B-3A6E0A8C3366}"/>
    <pc:docChg chg="undo custSel addSld delSld modSld sldOrd">
      <pc:chgData name="Samir Malky" userId="a74d27ca2c0193d0" providerId="LiveId" clId="{97D41571-6742-40F0-8B1B-3A6E0A8C3366}" dt="2023-09-19T15:48:38.350" v="389"/>
      <pc:docMkLst>
        <pc:docMk/>
      </pc:docMkLst>
      <pc:sldChg chg="modTransition">
        <pc:chgData name="Samir Malky" userId="a74d27ca2c0193d0" providerId="LiveId" clId="{97D41571-6742-40F0-8B1B-3A6E0A8C3366}" dt="2023-09-19T15:46:23.517" v="356"/>
        <pc:sldMkLst>
          <pc:docMk/>
          <pc:sldMk cId="2836158235" sldId="256"/>
        </pc:sldMkLst>
      </pc:sldChg>
      <pc:sldChg chg="modTransition">
        <pc:chgData name="Samir Malky" userId="a74d27ca2c0193d0" providerId="LiveId" clId="{97D41571-6742-40F0-8B1B-3A6E0A8C3366}" dt="2023-09-19T15:46:24.932" v="357"/>
        <pc:sldMkLst>
          <pc:docMk/>
          <pc:sldMk cId="712330771" sldId="257"/>
        </pc:sldMkLst>
      </pc:sldChg>
      <pc:sldChg chg="addSp delSp modSp add del mod">
        <pc:chgData name="Samir Malky" userId="a74d27ca2c0193d0" providerId="LiveId" clId="{97D41571-6742-40F0-8B1B-3A6E0A8C3366}" dt="2023-09-19T15:45:59.874" v="350" actId="47"/>
        <pc:sldMkLst>
          <pc:docMk/>
          <pc:sldMk cId="1165287249" sldId="258"/>
        </pc:sldMkLst>
        <pc:spChg chg="mod">
          <ac:chgData name="Samir Malky" userId="a74d27ca2c0193d0" providerId="LiveId" clId="{97D41571-6742-40F0-8B1B-3A6E0A8C3366}" dt="2023-09-19T15:25:46.536" v="76" actId="115"/>
          <ac:spMkLst>
            <pc:docMk/>
            <pc:sldMk cId="1165287249" sldId="258"/>
            <ac:spMk id="3" creationId="{8928FD57-0A0A-B884-5CC2-26DD07564FF2}"/>
          </ac:spMkLst>
        </pc:spChg>
        <pc:spChg chg="add del mod">
          <ac:chgData name="Samir Malky" userId="a74d27ca2c0193d0" providerId="LiveId" clId="{97D41571-6742-40F0-8B1B-3A6E0A8C3366}" dt="2023-09-19T13:23:20.067" v="26" actId="478"/>
          <ac:spMkLst>
            <pc:docMk/>
            <pc:sldMk cId="1165287249" sldId="258"/>
            <ac:spMk id="6" creationId="{D8F4E9A4-AE13-E42C-3C09-CB90FBF86E5C}"/>
          </ac:spMkLst>
        </pc:spChg>
        <pc:picChg chg="add del mod ord">
          <ac:chgData name="Samir Malky" userId="a74d27ca2c0193d0" providerId="LiveId" clId="{97D41571-6742-40F0-8B1B-3A6E0A8C3366}" dt="2023-09-19T15:26:09.131" v="82" actId="21"/>
          <ac:picMkLst>
            <pc:docMk/>
            <pc:sldMk cId="1165287249" sldId="258"/>
            <ac:picMk id="5" creationId="{76667DE5-538E-00C4-AA31-3327B5B58D6B}"/>
          </ac:picMkLst>
        </pc:picChg>
      </pc:sldChg>
      <pc:sldChg chg="del ord modTransition">
        <pc:chgData name="Samir Malky" userId="a74d27ca2c0193d0" providerId="LiveId" clId="{97D41571-6742-40F0-8B1B-3A6E0A8C3366}" dt="2023-09-19T15:46:01.081" v="351" actId="47"/>
        <pc:sldMkLst>
          <pc:docMk/>
          <pc:sldMk cId="1630773222" sldId="259"/>
        </pc:sldMkLst>
      </pc:sldChg>
      <pc:sldChg chg="del modTransition">
        <pc:chgData name="Samir Malky" userId="a74d27ca2c0193d0" providerId="LiveId" clId="{97D41571-6742-40F0-8B1B-3A6E0A8C3366}" dt="2023-09-19T15:46:01.995" v="352" actId="47"/>
        <pc:sldMkLst>
          <pc:docMk/>
          <pc:sldMk cId="240833015" sldId="260"/>
        </pc:sldMkLst>
      </pc:sldChg>
      <pc:sldChg chg="del modTransition">
        <pc:chgData name="Samir Malky" userId="a74d27ca2c0193d0" providerId="LiveId" clId="{97D41571-6742-40F0-8B1B-3A6E0A8C3366}" dt="2023-09-19T15:46:03.260" v="353" actId="47"/>
        <pc:sldMkLst>
          <pc:docMk/>
          <pc:sldMk cId="3911643831" sldId="261"/>
        </pc:sldMkLst>
      </pc:sldChg>
      <pc:sldChg chg="modTransition">
        <pc:chgData name="Samir Malky" userId="a74d27ca2c0193d0" providerId="LiveId" clId="{97D41571-6742-40F0-8B1B-3A6E0A8C3366}" dt="2023-09-19T15:48:38.350" v="389"/>
        <pc:sldMkLst>
          <pc:docMk/>
          <pc:sldMk cId="4104671254" sldId="262"/>
        </pc:sldMkLst>
      </pc:sldChg>
      <pc:sldChg chg="modSp del mod modTransition">
        <pc:chgData name="Samir Malky" userId="a74d27ca2c0193d0" providerId="LiveId" clId="{97D41571-6742-40F0-8B1B-3A6E0A8C3366}" dt="2023-09-19T15:46:05.824" v="354" actId="47"/>
        <pc:sldMkLst>
          <pc:docMk/>
          <pc:sldMk cId="2579043297" sldId="263"/>
        </pc:sldMkLst>
        <pc:spChg chg="mod">
          <ac:chgData name="Samir Malky" userId="a74d27ca2c0193d0" providerId="LiveId" clId="{97D41571-6742-40F0-8B1B-3A6E0A8C3366}" dt="2023-09-19T13:21:05.629" v="24" actId="20577"/>
          <ac:spMkLst>
            <pc:docMk/>
            <pc:sldMk cId="2579043297" sldId="263"/>
            <ac:spMk id="3" creationId="{243773E9-C13A-E1FB-56CE-AD01FEEB46C0}"/>
          </ac:spMkLst>
        </pc:spChg>
      </pc:sldChg>
      <pc:sldChg chg="del modTransition">
        <pc:chgData name="Samir Malky" userId="a74d27ca2c0193d0" providerId="LiveId" clId="{97D41571-6742-40F0-8B1B-3A6E0A8C3366}" dt="2023-09-19T15:46:07.238" v="355" actId="47"/>
        <pc:sldMkLst>
          <pc:docMk/>
          <pc:sldMk cId="911219608" sldId="264"/>
        </pc:sldMkLst>
      </pc:sldChg>
      <pc:sldChg chg="new add del">
        <pc:chgData name="Samir Malky" userId="a74d27ca2c0193d0" providerId="LiveId" clId="{97D41571-6742-40F0-8B1B-3A6E0A8C3366}" dt="2023-09-19T15:31:17.718" v="113" actId="680"/>
        <pc:sldMkLst>
          <pc:docMk/>
          <pc:sldMk cId="697674472" sldId="265"/>
        </pc:sldMkLst>
      </pc:sldChg>
      <pc:sldChg chg="addSp delSp modSp new add del mod modTransition modClrScheme chgLayout">
        <pc:chgData name="Samir Malky" userId="a74d27ca2c0193d0" providerId="LiveId" clId="{97D41571-6742-40F0-8B1B-3A6E0A8C3366}" dt="2023-09-19T15:46:26.109" v="358"/>
        <pc:sldMkLst>
          <pc:docMk/>
          <pc:sldMk cId="965694558" sldId="265"/>
        </pc:sldMkLst>
        <pc:spChg chg="del mod ord">
          <ac:chgData name="Samir Malky" userId="a74d27ca2c0193d0" providerId="LiveId" clId="{97D41571-6742-40F0-8B1B-3A6E0A8C3366}" dt="2023-09-19T15:26:00.056" v="79" actId="700"/>
          <ac:spMkLst>
            <pc:docMk/>
            <pc:sldMk cId="965694558" sldId="265"/>
            <ac:spMk id="2" creationId="{5E3F668D-D88E-C995-3EE3-F1270465F47D}"/>
          </ac:spMkLst>
        </pc:spChg>
        <pc:spChg chg="del mod ord">
          <ac:chgData name="Samir Malky" userId="a74d27ca2c0193d0" providerId="LiveId" clId="{97D41571-6742-40F0-8B1B-3A6E0A8C3366}" dt="2023-09-19T15:26:00.056" v="79" actId="700"/>
          <ac:spMkLst>
            <pc:docMk/>
            <pc:sldMk cId="965694558" sldId="265"/>
            <ac:spMk id="3" creationId="{0D79EFF5-EC9E-7A52-04C3-87F4A10C2FF8}"/>
          </ac:spMkLst>
        </pc:spChg>
        <pc:spChg chg="add mod ord">
          <ac:chgData name="Samir Malky" userId="a74d27ca2c0193d0" providerId="LiveId" clId="{97D41571-6742-40F0-8B1B-3A6E0A8C3366}" dt="2023-09-19T15:26:16.821" v="84"/>
          <ac:spMkLst>
            <pc:docMk/>
            <pc:sldMk cId="965694558" sldId="265"/>
            <ac:spMk id="4" creationId="{3452DC39-23F7-C0B3-2263-F6B4B6D4E2C9}"/>
          </ac:spMkLst>
        </pc:spChg>
        <pc:spChg chg="add mod ord">
          <ac:chgData name="Samir Malky" userId="a74d27ca2c0193d0" providerId="LiveId" clId="{97D41571-6742-40F0-8B1B-3A6E0A8C3366}" dt="2023-09-19T15:31:56.869" v="126" actId="5793"/>
          <ac:spMkLst>
            <pc:docMk/>
            <pc:sldMk cId="965694558" sldId="265"/>
            <ac:spMk id="5" creationId="{0D239F94-A06C-96E0-C6B4-C21DEF917984}"/>
          </ac:spMkLst>
        </pc:spChg>
        <pc:spChg chg="add del mod ord">
          <ac:chgData name="Samir Malky" userId="a74d27ca2c0193d0" providerId="LiveId" clId="{97D41571-6742-40F0-8B1B-3A6E0A8C3366}" dt="2023-09-19T15:26:11.410" v="83"/>
          <ac:spMkLst>
            <pc:docMk/>
            <pc:sldMk cId="965694558" sldId="265"/>
            <ac:spMk id="6" creationId="{D2A76D89-15A4-19DC-A583-85F451C7DB6A}"/>
          </ac:spMkLst>
        </pc:spChg>
        <pc:picChg chg="add mod">
          <ac:chgData name="Samir Malky" userId="a74d27ca2c0193d0" providerId="LiveId" clId="{97D41571-6742-40F0-8B1B-3A6E0A8C3366}" dt="2023-09-19T15:37:24.392" v="185" actId="14100"/>
          <ac:picMkLst>
            <pc:docMk/>
            <pc:sldMk cId="965694558" sldId="265"/>
            <ac:picMk id="7" creationId="{23F2A7E2-DDC7-70D5-8057-95225E67161F}"/>
          </ac:picMkLst>
        </pc:picChg>
      </pc:sldChg>
      <pc:sldChg chg="new add del">
        <pc:chgData name="Samir Malky" userId="a74d27ca2c0193d0" providerId="LiveId" clId="{97D41571-6742-40F0-8B1B-3A6E0A8C3366}" dt="2023-09-19T15:31:19.839" v="115" actId="680"/>
        <pc:sldMkLst>
          <pc:docMk/>
          <pc:sldMk cId="1908313180" sldId="265"/>
        </pc:sldMkLst>
      </pc:sldChg>
      <pc:sldChg chg="modSp new del mod ord">
        <pc:chgData name="Samir Malky" userId="a74d27ca2c0193d0" providerId="LiveId" clId="{97D41571-6742-40F0-8B1B-3A6E0A8C3366}" dt="2023-09-19T15:31:12.620" v="111" actId="680"/>
        <pc:sldMkLst>
          <pc:docMk/>
          <pc:sldMk cId="3656382067" sldId="265"/>
        </pc:sldMkLst>
        <pc:spChg chg="mod">
          <ac:chgData name="Samir Malky" userId="a74d27ca2c0193d0" providerId="LiveId" clId="{97D41571-6742-40F0-8B1B-3A6E0A8C3366}" dt="2023-09-19T15:31:11.916" v="110"/>
          <ac:spMkLst>
            <pc:docMk/>
            <pc:sldMk cId="3656382067" sldId="265"/>
            <ac:spMk id="2" creationId="{45C1AD31-CA05-0579-7405-F51A2ECCA8E0}"/>
          </ac:spMkLst>
        </pc:spChg>
      </pc:sldChg>
      <pc:sldChg chg="addSp delSp modSp new del mod modClrScheme chgLayout">
        <pc:chgData name="Samir Malky" userId="a74d27ca2c0193d0" providerId="LiveId" clId="{97D41571-6742-40F0-8B1B-3A6E0A8C3366}" dt="2023-09-19T15:24:32.007" v="65" actId="680"/>
        <pc:sldMkLst>
          <pc:docMk/>
          <pc:sldMk cId="4131013765" sldId="265"/>
        </pc:sldMkLst>
        <pc:spChg chg="add del mod ord">
          <ac:chgData name="Samir Malky" userId="a74d27ca2c0193d0" providerId="LiveId" clId="{97D41571-6742-40F0-8B1B-3A6E0A8C3366}" dt="2023-09-19T15:24:31.328" v="64" actId="700"/>
          <ac:spMkLst>
            <pc:docMk/>
            <pc:sldMk cId="4131013765" sldId="265"/>
            <ac:spMk id="2" creationId="{3026F621-3120-B8C8-D8F4-318B538ADE8D}"/>
          </ac:spMkLst>
        </pc:spChg>
        <pc:spChg chg="add del mod ord">
          <ac:chgData name="Samir Malky" userId="a74d27ca2c0193d0" providerId="LiveId" clId="{97D41571-6742-40F0-8B1B-3A6E0A8C3366}" dt="2023-09-19T15:24:31.328" v="64" actId="700"/>
          <ac:spMkLst>
            <pc:docMk/>
            <pc:sldMk cId="4131013765" sldId="265"/>
            <ac:spMk id="3" creationId="{B5497CAC-5636-2B3A-6DE5-CCED0E2F5B60}"/>
          </ac:spMkLst>
        </pc:spChg>
        <pc:spChg chg="add del mod ord">
          <ac:chgData name="Samir Malky" userId="a74d27ca2c0193d0" providerId="LiveId" clId="{97D41571-6742-40F0-8B1B-3A6E0A8C3366}" dt="2023-09-19T15:24:31.328" v="64" actId="700"/>
          <ac:spMkLst>
            <pc:docMk/>
            <pc:sldMk cId="4131013765" sldId="265"/>
            <ac:spMk id="4" creationId="{4B9BF7C3-FF55-1A2F-18CA-042FB7AA91E4}"/>
          </ac:spMkLst>
        </pc:spChg>
        <pc:spChg chg="add del mod ord">
          <ac:chgData name="Samir Malky" userId="a74d27ca2c0193d0" providerId="LiveId" clId="{97D41571-6742-40F0-8B1B-3A6E0A8C3366}" dt="2023-09-19T15:24:31.328" v="64" actId="700"/>
          <ac:spMkLst>
            <pc:docMk/>
            <pc:sldMk cId="4131013765" sldId="265"/>
            <ac:spMk id="5" creationId="{AA35C2EE-CADF-DA7D-E895-98523ADAD9D4}"/>
          </ac:spMkLst>
        </pc:spChg>
        <pc:spChg chg="add del mod ord">
          <ac:chgData name="Samir Malky" userId="a74d27ca2c0193d0" providerId="LiveId" clId="{97D41571-6742-40F0-8B1B-3A6E0A8C3366}" dt="2023-09-19T15:24:31.328" v="64" actId="700"/>
          <ac:spMkLst>
            <pc:docMk/>
            <pc:sldMk cId="4131013765" sldId="265"/>
            <ac:spMk id="6" creationId="{80650D72-5675-DE59-CA08-8EC043FAD0FB}"/>
          </ac:spMkLst>
        </pc:spChg>
        <pc:picChg chg="add del mod">
          <ac:chgData name="Samir Malky" userId="a74d27ca2c0193d0" providerId="LiveId" clId="{97D41571-6742-40F0-8B1B-3A6E0A8C3366}" dt="2023-09-19T15:24:30.063" v="61"/>
          <ac:picMkLst>
            <pc:docMk/>
            <pc:sldMk cId="4131013765" sldId="265"/>
            <ac:picMk id="7" creationId="{68D76CBA-7FEF-CFDC-438A-DBD145875C86}"/>
          </ac:picMkLst>
        </pc:picChg>
      </pc:sldChg>
      <pc:sldChg chg="addSp delSp modSp new mod modTransition">
        <pc:chgData name="Samir Malky" userId="a74d27ca2c0193d0" providerId="LiveId" clId="{97D41571-6742-40F0-8B1B-3A6E0A8C3366}" dt="2023-09-19T15:46:30.252" v="359"/>
        <pc:sldMkLst>
          <pc:docMk/>
          <pc:sldMk cId="3464412813" sldId="266"/>
        </pc:sldMkLst>
        <pc:spChg chg="mod">
          <ac:chgData name="Samir Malky" userId="a74d27ca2c0193d0" providerId="LiveId" clId="{97D41571-6742-40F0-8B1B-3A6E0A8C3366}" dt="2023-09-19T15:32:11.684" v="128"/>
          <ac:spMkLst>
            <pc:docMk/>
            <pc:sldMk cId="3464412813" sldId="266"/>
            <ac:spMk id="2" creationId="{ED8F32F7-8D80-4079-202F-BCB81BA4D415}"/>
          </ac:spMkLst>
        </pc:spChg>
        <pc:spChg chg="mod">
          <ac:chgData name="Samir Malky" userId="a74d27ca2c0193d0" providerId="LiveId" clId="{97D41571-6742-40F0-8B1B-3A6E0A8C3366}" dt="2023-09-19T15:32:20.788" v="132" actId="27636"/>
          <ac:spMkLst>
            <pc:docMk/>
            <pc:sldMk cId="3464412813" sldId="266"/>
            <ac:spMk id="3" creationId="{38A89F27-0518-BF66-6290-4C4DF3F273EE}"/>
          </ac:spMkLst>
        </pc:spChg>
        <pc:spChg chg="del mod">
          <ac:chgData name="Samir Malky" userId="a74d27ca2c0193d0" providerId="LiveId" clId="{97D41571-6742-40F0-8B1B-3A6E0A8C3366}" dt="2023-09-19T15:32:25.522" v="133" actId="478"/>
          <ac:spMkLst>
            <pc:docMk/>
            <pc:sldMk cId="3464412813" sldId="266"/>
            <ac:spMk id="4" creationId="{5AAB00BB-374A-AFE6-B3F9-9D5142CB961D}"/>
          </ac:spMkLst>
        </pc:spChg>
        <pc:spChg chg="add del mod">
          <ac:chgData name="Samir Malky" userId="a74d27ca2c0193d0" providerId="LiveId" clId="{97D41571-6742-40F0-8B1B-3A6E0A8C3366}" dt="2023-09-19T15:33:26.606" v="135" actId="478"/>
          <ac:spMkLst>
            <pc:docMk/>
            <pc:sldMk cId="3464412813" sldId="266"/>
            <ac:spMk id="7" creationId="{F7FD6677-AD01-990D-A002-6D39B97C2512}"/>
          </ac:spMkLst>
        </pc:spChg>
        <pc:picChg chg="add mod">
          <ac:chgData name="Samir Malky" userId="a74d27ca2c0193d0" providerId="LiveId" clId="{97D41571-6742-40F0-8B1B-3A6E0A8C3366}" dt="2023-09-19T15:37:17.120" v="184" actId="14100"/>
          <ac:picMkLst>
            <pc:docMk/>
            <pc:sldMk cId="3464412813" sldId="266"/>
            <ac:picMk id="6" creationId="{845F862A-4064-3696-9741-59944A47DFEF}"/>
          </ac:picMkLst>
        </pc:picChg>
      </pc:sldChg>
      <pc:sldChg chg="addSp delSp modSp new mod modTransition">
        <pc:chgData name="Samir Malky" userId="a74d27ca2c0193d0" providerId="LiveId" clId="{97D41571-6742-40F0-8B1B-3A6E0A8C3366}" dt="2023-09-19T15:46:31.869" v="360"/>
        <pc:sldMkLst>
          <pc:docMk/>
          <pc:sldMk cId="3573535526" sldId="267"/>
        </pc:sldMkLst>
        <pc:spChg chg="mod">
          <ac:chgData name="Samir Malky" userId="a74d27ca2c0193d0" providerId="LiveId" clId="{97D41571-6742-40F0-8B1B-3A6E0A8C3366}" dt="2023-09-19T15:34:49.907" v="143" actId="113"/>
          <ac:spMkLst>
            <pc:docMk/>
            <pc:sldMk cId="3573535526" sldId="267"/>
            <ac:spMk id="2" creationId="{00FBF4CE-6BAE-FBA1-D55F-6BC7DDD8F540}"/>
          </ac:spMkLst>
        </pc:spChg>
        <pc:spChg chg="mod">
          <ac:chgData name="Samir Malky" userId="a74d27ca2c0193d0" providerId="LiveId" clId="{97D41571-6742-40F0-8B1B-3A6E0A8C3366}" dt="2023-09-19T15:37:46.771" v="186" actId="20577"/>
          <ac:spMkLst>
            <pc:docMk/>
            <pc:sldMk cId="3573535526" sldId="267"/>
            <ac:spMk id="3" creationId="{2FFCBC2F-260B-4238-9FEE-A75673613BAF}"/>
          </ac:spMkLst>
        </pc:spChg>
        <pc:spChg chg="del mod">
          <ac:chgData name="Samir Malky" userId="a74d27ca2c0193d0" providerId="LiveId" clId="{97D41571-6742-40F0-8B1B-3A6E0A8C3366}" dt="2023-09-19T15:35:24.011" v="148" actId="478"/>
          <ac:spMkLst>
            <pc:docMk/>
            <pc:sldMk cId="3573535526" sldId="267"/>
            <ac:spMk id="4" creationId="{CE4505B9-F5A9-6B85-0301-DD6F5C16356F}"/>
          </ac:spMkLst>
        </pc:spChg>
        <pc:spChg chg="add del mod">
          <ac:chgData name="Samir Malky" userId="a74d27ca2c0193d0" providerId="LiveId" clId="{97D41571-6742-40F0-8B1B-3A6E0A8C3366}" dt="2023-09-19T15:38:40.441" v="198" actId="21"/>
          <ac:spMkLst>
            <pc:docMk/>
            <pc:sldMk cId="3573535526" sldId="267"/>
            <ac:spMk id="7" creationId="{F1C7F1A8-4B91-55A3-CE3C-2010CCC2F66B}"/>
          </ac:spMkLst>
        </pc:spChg>
        <pc:picChg chg="add del mod">
          <ac:chgData name="Samir Malky" userId="a74d27ca2c0193d0" providerId="LiveId" clId="{97D41571-6742-40F0-8B1B-3A6E0A8C3366}" dt="2023-09-19T15:38:40.441" v="198" actId="21"/>
          <ac:picMkLst>
            <pc:docMk/>
            <pc:sldMk cId="3573535526" sldId="267"/>
            <ac:picMk id="6" creationId="{1EFD917C-607D-A1A5-17CD-30DD8E734C6C}"/>
          </ac:picMkLst>
        </pc:picChg>
        <pc:picChg chg="add mod">
          <ac:chgData name="Samir Malky" userId="a74d27ca2c0193d0" providerId="LiveId" clId="{97D41571-6742-40F0-8B1B-3A6E0A8C3366}" dt="2023-09-19T15:42:21.546" v="311" actId="1038"/>
          <ac:picMkLst>
            <pc:docMk/>
            <pc:sldMk cId="3573535526" sldId="267"/>
            <ac:picMk id="9" creationId="{B0474837-78AE-52E0-0712-18D099208EE8}"/>
          </ac:picMkLst>
        </pc:picChg>
      </pc:sldChg>
      <pc:sldChg chg="addSp delSp modSp new mod modTransition">
        <pc:chgData name="Samir Malky" userId="a74d27ca2c0193d0" providerId="LiveId" clId="{97D41571-6742-40F0-8B1B-3A6E0A8C3366}" dt="2023-09-19T15:46:35.372" v="361"/>
        <pc:sldMkLst>
          <pc:docMk/>
          <pc:sldMk cId="2224610404" sldId="268"/>
        </pc:sldMkLst>
        <pc:spChg chg="mod">
          <ac:chgData name="Samir Malky" userId="a74d27ca2c0193d0" providerId="LiveId" clId="{97D41571-6742-40F0-8B1B-3A6E0A8C3366}" dt="2023-09-19T15:38:09.701" v="188"/>
          <ac:spMkLst>
            <pc:docMk/>
            <pc:sldMk cId="2224610404" sldId="268"/>
            <ac:spMk id="2" creationId="{C485391D-984D-FC9D-F726-4166AB5FB8FB}"/>
          </ac:spMkLst>
        </pc:spChg>
        <pc:spChg chg="mod">
          <ac:chgData name="Samir Malky" userId="a74d27ca2c0193d0" providerId="LiveId" clId="{97D41571-6742-40F0-8B1B-3A6E0A8C3366}" dt="2023-09-19T15:38:35.456" v="196" actId="14100"/>
          <ac:spMkLst>
            <pc:docMk/>
            <pc:sldMk cId="2224610404" sldId="268"/>
            <ac:spMk id="3" creationId="{9751AE0D-AB42-A877-A0D2-9F36DA8A68CA}"/>
          </ac:spMkLst>
        </pc:spChg>
        <pc:spChg chg="del mod">
          <ac:chgData name="Samir Malky" userId="a74d27ca2c0193d0" providerId="LiveId" clId="{97D41571-6742-40F0-8B1B-3A6E0A8C3366}" dt="2023-09-19T15:38:19.923" v="192" actId="478"/>
          <ac:spMkLst>
            <pc:docMk/>
            <pc:sldMk cId="2224610404" sldId="268"/>
            <ac:spMk id="4" creationId="{1B552945-62C0-9F7E-65F0-E3F5CFB66E8F}"/>
          </ac:spMkLst>
        </pc:spChg>
        <pc:spChg chg="add del mod">
          <ac:chgData name="Samir Malky" userId="a74d27ca2c0193d0" providerId="LiveId" clId="{97D41571-6742-40F0-8B1B-3A6E0A8C3366}" dt="2023-09-19T15:38:46.125" v="200" actId="478"/>
          <ac:spMkLst>
            <pc:docMk/>
            <pc:sldMk cId="2224610404" sldId="268"/>
            <ac:spMk id="6" creationId="{1412DB9A-1E5E-27A3-6544-7E1A3525AF2B}"/>
          </ac:spMkLst>
        </pc:spChg>
        <pc:picChg chg="add mod">
          <ac:chgData name="Samir Malky" userId="a74d27ca2c0193d0" providerId="LiveId" clId="{97D41571-6742-40F0-8B1B-3A6E0A8C3366}" dt="2023-09-19T15:39:07.342" v="208" actId="1076"/>
          <ac:picMkLst>
            <pc:docMk/>
            <pc:sldMk cId="2224610404" sldId="268"/>
            <ac:picMk id="5" creationId="{E7B1D43D-F27D-CB56-E3B5-446D58C7D5E5}"/>
          </ac:picMkLst>
        </pc:picChg>
      </pc:sldChg>
      <pc:sldChg chg="addSp delSp modSp new mod modTransition">
        <pc:chgData name="Samir Malky" userId="a74d27ca2c0193d0" providerId="LiveId" clId="{97D41571-6742-40F0-8B1B-3A6E0A8C3366}" dt="2023-09-19T15:46:36.637" v="362"/>
        <pc:sldMkLst>
          <pc:docMk/>
          <pc:sldMk cId="954682604" sldId="269"/>
        </pc:sldMkLst>
        <pc:spChg chg="mod">
          <ac:chgData name="Samir Malky" userId="a74d27ca2c0193d0" providerId="LiveId" clId="{97D41571-6742-40F0-8B1B-3A6E0A8C3366}" dt="2023-09-19T15:41:34.702" v="218"/>
          <ac:spMkLst>
            <pc:docMk/>
            <pc:sldMk cId="954682604" sldId="269"/>
            <ac:spMk id="2" creationId="{66FD8573-838E-0F51-E1F8-AF70C6F1AEBF}"/>
          </ac:spMkLst>
        </pc:spChg>
        <pc:spChg chg="mod">
          <ac:chgData name="Samir Malky" userId="a74d27ca2c0193d0" providerId="LiveId" clId="{97D41571-6742-40F0-8B1B-3A6E0A8C3366}" dt="2023-09-19T15:44:21.559" v="328" actId="14100"/>
          <ac:spMkLst>
            <pc:docMk/>
            <pc:sldMk cId="954682604" sldId="269"/>
            <ac:spMk id="3" creationId="{F3710428-1761-04C7-CA78-5943E2DAE464}"/>
          </ac:spMkLst>
        </pc:spChg>
        <pc:spChg chg="del mod">
          <ac:chgData name="Samir Malky" userId="a74d27ca2c0193d0" providerId="LiveId" clId="{97D41571-6742-40F0-8B1B-3A6E0A8C3366}" dt="2023-09-19T15:41:49.491" v="223" actId="478"/>
          <ac:spMkLst>
            <pc:docMk/>
            <pc:sldMk cId="954682604" sldId="269"/>
            <ac:spMk id="4" creationId="{AC402E61-7C3F-4547-6F40-CFBC90EBE179}"/>
          </ac:spMkLst>
        </pc:spChg>
        <pc:picChg chg="add mod">
          <ac:chgData name="Samir Malky" userId="a74d27ca2c0193d0" providerId="LiveId" clId="{97D41571-6742-40F0-8B1B-3A6E0A8C3366}" dt="2023-09-19T15:44:15.151" v="327" actId="14100"/>
          <ac:picMkLst>
            <pc:docMk/>
            <pc:sldMk cId="954682604" sldId="269"/>
            <ac:picMk id="6" creationId="{35BFD6AC-6879-8160-8492-9DAA60540429}"/>
          </ac:picMkLst>
        </pc:picChg>
      </pc:sldChg>
      <pc:sldChg chg="addSp delSp modSp new mod modTransition">
        <pc:chgData name="Samir Malky" userId="a74d27ca2c0193d0" providerId="LiveId" clId="{97D41571-6742-40F0-8B1B-3A6E0A8C3366}" dt="2023-09-19T15:46:38.172" v="363"/>
        <pc:sldMkLst>
          <pc:docMk/>
          <pc:sldMk cId="3932092154" sldId="270"/>
        </pc:sldMkLst>
        <pc:spChg chg="mod">
          <ac:chgData name="Samir Malky" userId="a74d27ca2c0193d0" providerId="LiveId" clId="{97D41571-6742-40F0-8B1B-3A6E0A8C3366}" dt="2023-09-19T15:44:39.941" v="330"/>
          <ac:spMkLst>
            <pc:docMk/>
            <pc:sldMk cId="3932092154" sldId="270"/>
            <ac:spMk id="2" creationId="{02AAD11A-0B0E-FD02-7E62-5AD24E2AB675}"/>
          </ac:spMkLst>
        </pc:spChg>
        <pc:spChg chg="mod">
          <ac:chgData name="Samir Malky" userId="a74d27ca2c0193d0" providerId="LiveId" clId="{97D41571-6742-40F0-8B1B-3A6E0A8C3366}" dt="2023-09-19T15:45:00.388" v="339" actId="27636"/>
          <ac:spMkLst>
            <pc:docMk/>
            <pc:sldMk cId="3932092154" sldId="270"/>
            <ac:spMk id="3" creationId="{42CE7B01-5B15-3A39-B16D-290BAF1131DA}"/>
          </ac:spMkLst>
        </pc:spChg>
        <pc:spChg chg="del mod">
          <ac:chgData name="Samir Malky" userId="a74d27ca2c0193d0" providerId="LiveId" clId="{97D41571-6742-40F0-8B1B-3A6E0A8C3366}" dt="2023-09-19T15:44:55.395" v="337" actId="478"/>
          <ac:spMkLst>
            <pc:docMk/>
            <pc:sldMk cId="3932092154" sldId="270"/>
            <ac:spMk id="4" creationId="{B2C1CEC4-7AEA-6299-68EE-2B881B78000D}"/>
          </ac:spMkLst>
        </pc:spChg>
        <pc:spChg chg="add del mod">
          <ac:chgData name="Samir Malky" userId="a74d27ca2c0193d0" providerId="LiveId" clId="{97D41571-6742-40F0-8B1B-3A6E0A8C3366}" dt="2023-09-19T15:45:35.848" v="344" actId="478"/>
          <ac:spMkLst>
            <pc:docMk/>
            <pc:sldMk cId="3932092154" sldId="270"/>
            <ac:spMk id="7" creationId="{71E9BE8B-FF69-61CD-5DFE-EDB803C907A0}"/>
          </ac:spMkLst>
        </pc:spChg>
        <pc:picChg chg="add mod">
          <ac:chgData name="Samir Malky" userId="a74d27ca2c0193d0" providerId="LiveId" clId="{97D41571-6742-40F0-8B1B-3A6E0A8C3366}" dt="2023-09-19T15:45:48.430" v="349" actId="1076"/>
          <ac:picMkLst>
            <pc:docMk/>
            <pc:sldMk cId="3932092154" sldId="270"/>
            <ac:picMk id="6" creationId="{725CB584-921E-434B-A12D-ED4EB10FFEF9}"/>
          </ac:picMkLst>
        </pc:picChg>
      </pc:sldChg>
    </pc:docChg>
  </pc:docChgLst>
  <pc:docChgLst>
    <pc:chgData name="Samir Malky" userId="a74d27ca2c0193d0" providerId="LiveId" clId="{002ADC8A-ACC0-44DA-8E78-6C158702E4B4}"/>
    <pc:docChg chg="modSld">
      <pc:chgData name="Samir Malky" userId="a74d27ca2c0193d0" providerId="LiveId" clId="{002ADC8A-ACC0-44DA-8E78-6C158702E4B4}" dt="2023-09-17T16:25:59.639" v="32" actId="113"/>
      <pc:docMkLst>
        <pc:docMk/>
      </pc:docMkLst>
      <pc:sldChg chg="modSp mod">
        <pc:chgData name="Samir Malky" userId="a74d27ca2c0193d0" providerId="LiveId" clId="{002ADC8A-ACC0-44DA-8E78-6C158702E4B4}" dt="2023-09-17T16:25:59.639" v="32" actId="113"/>
        <pc:sldMkLst>
          <pc:docMk/>
          <pc:sldMk cId="712330771" sldId="257"/>
        </pc:sldMkLst>
        <pc:spChg chg="mod">
          <ac:chgData name="Samir Malky" userId="a74d27ca2c0193d0" providerId="LiveId" clId="{002ADC8A-ACC0-44DA-8E78-6C158702E4B4}" dt="2023-09-17T16:25:59.639" v="32" actId="113"/>
          <ac:spMkLst>
            <pc:docMk/>
            <pc:sldMk cId="712330771" sldId="257"/>
            <ac:spMk id="3" creationId="{0130BB9F-2F5E-1A54-0F4B-C6133E1CA23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F996-95C8-DE6A-6FDE-D4926FA35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FAFC4-8557-1194-BDD8-5AB2F6879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354308-B332-68CB-8F49-BB8B377E770D}"/>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5" name="Footer Placeholder 4">
            <a:extLst>
              <a:ext uri="{FF2B5EF4-FFF2-40B4-BE49-F238E27FC236}">
                <a16:creationId xmlns:a16="http://schemas.microsoft.com/office/drawing/2014/main" id="{DA1DD84B-D0E6-248A-36E6-D91BB2A57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23CBB-93CE-9694-D9DB-0F77DBFB5001}"/>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223487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3389-63CE-DD6F-BE94-A76697E0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E291D0-3389-290B-2565-A9F37B783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898BB-1E84-0F2B-64CE-ED58EB0C45A9}"/>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5" name="Footer Placeholder 4">
            <a:extLst>
              <a:ext uri="{FF2B5EF4-FFF2-40B4-BE49-F238E27FC236}">
                <a16:creationId xmlns:a16="http://schemas.microsoft.com/office/drawing/2014/main" id="{2B002B53-2D3F-AE0B-E864-D147AC4B5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96937-889D-A37C-267D-B8C027CA8B97}"/>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222002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83CA3-D9E3-D4AD-D4EA-1A220D445A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271E6-0B56-607C-EBB4-FB6FFF3F5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9FC26-39E9-95C2-303C-5318AA6EA9DB}"/>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5" name="Footer Placeholder 4">
            <a:extLst>
              <a:ext uri="{FF2B5EF4-FFF2-40B4-BE49-F238E27FC236}">
                <a16:creationId xmlns:a16="http://schemas.microsoft.com/office/drawing/2014/main" id="{EFAC158D-62EC-9F5D-96CF-06C539367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33D27-5C5D-A414-E144-2AC65763821A}"/>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53175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C9CB-DCD5-5E25-E2FC-CAE357DA4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1D42D-0886-A67D-EC99-8877EDBD3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9FD35-F6B2-A9DD-3D8C-2163D4F01ACA}"/>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5" name="Footer Placeholder 4">
            <a:extLst>
              <a:ext uri="{FF2B5EF4-FFF2-40B4-BE49-F238E27FC236}">
                <a16:creationId xmlns:a16="http://schemas.microsoft.com/office/drawing/2014/main" id="{CEA3F4F6-1DE0-4BB2-32FC-F21FDFBB7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7EAD6-AE78-5ED8-F3DB-1A875EDB136A}"/>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20476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C437-FF2C-0F1A-BC22-C4D50615A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29F336-CADB-F25D-3657-5FA66E865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33A992-F034-D8AB-42AE-67A70F26C699}"/>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5" name="Footer Placeholder 4">
            <a:extLst>
              <a:ext uri="{FF2B5EF4-FFF2-40B4-BE49-F238E27FC236}">
                <a16:creationId xmlns:a16="http://schemas.microsoft.com/office/drawing/2014/main" id="{340ADBE9-A7BC-8F6E-3E99-3BDFC9A18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7EB17-79B3-3664-CA8E-0C93B0DB5B48}"/>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43233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38AB-7D28-8369-9F9E-1EEC0734C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F94C4-0DBD-7C99-C0D8-02FC86AC3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F77DB-9C8E-BDC0-00ED-F2F9B2A66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CE6E1-2C02-125D-1C0F-7B5975BF0A16}"/>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6" name="Footer Placeholder 5">
            <a:extLst>
              <a:ext uri="{FF2B5EF4-FFF2-40B4-BE49-F238E27FC236}">
                <a16:creationId xmlns:a16="http://schemas.microsoft.com/office/drawing/2014/main" id="{6716C7E8-C25D-8BBA-0025-5F964762C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D6834-B86A-8593-4B90-2C59F0C995BA}"/>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279339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3978-EB45-2C1E-5E05-26AA77C32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949A9-6D41-F2E6-50DC-BC90BE790E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74D65F-733D-03D1-1FF7-87E87E678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0EAC4-34F8-EE8F-9604-2F2C14F9C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F3C0C0-25CC-6DF8-298C-AB0D921B1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F5A53-50CC-4851-D38F-C8B676110CF5}"/>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8" name="Footer Placeholder 7">
            <a:extLst>
              <a:ext uri="{FF2B5EF4-FFF2-40B4-BE49-F238E27FC236}">
                <a16:creationId xmlns:a16="http://schemas.microsoft.com/office/drawing/2014/main" id="{704BCE60-C2DD-E748-5064-919AF637D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C23116-A6F9-2319-6B3F-951643A711DC}"/>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342662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B4F2-F187-5D3F-C858-9DE5C0BF58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22CC3-BEB0-AF18-3E20-357C6F1B8A6F}"/>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4" name="Footer Placeholder 3">
            <a:extLst>
              <a:ext uri="{FF2B5EF4-FFF2-40B4-BE49-F238E27FC236}">
                <a16:creationId xmlns:a16="http://schemas.microsoft.com/office/drawing/2014/main" id="{38058091-61A3-F446-4432-C8F9CC5FE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352E5-8FB9-4EF8-C3C0-E9238FEE2481}"/>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312992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ADB5A-2ED4-AFED-DBEC-60E0FD2D88DD}"/>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3" name="Footer Placeholder 2">
            <a:extLst>
              <a:ext uri="{FF2B5EF4-FFF2-40B4-BE49-F238E27FC236}">
                <a16:creationId xmlns:a16="http://schemas.microsoft.com/office/drawing/2014/main" id="{1D1275EC-0A76-16A2-8218-CB556FF57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617313-65A6-D4FA-A3AA-FFB2128D24A2}"/>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262774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45DC-80C8-9E4A-C9ED-4AEE28EEE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928F2-740B-B314-E0FF-825955A59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04844-7AC4-B7ED-F8EC-279F5E76F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DE3F3-2239-DC79-AF3F-067CA5B2BBB1}"/>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6" name="Footer Placeholder 5">
            <a:extLst>
              <a:ext uri="{FF2B5EF4-FFF2-40B4-BE49-F238E27FC236}">
                <a16:creationId xmlns:a16="http://schemas.microsoft.com/office/drawing/2014/main" id="{552BC756-A23B-2380-4F57-C8A608CB2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5DB62-8355-83B3-A30F-37110F4A6B85}"/>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105604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769A-F3C7-9707-5655-F11988C17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3BBF2A-1887-E110-71DE-0EADB04C6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1FD146-8820-1632-BDAE-D5D8A3843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E40D1-75E1-377D-B5B0-5082B41693C2}"/>
              </a:ext>
            </a:extLst>
          </p:cNvPr>
          <p:cNvSpPr>
            <a:spLocks noGrp="1"/>
          </p:cNvSpPr>
          <p:nvPr>
            <p:ph type="dt" sz="half" idx="10"/>
          </p:nvPr>
        </p:nvSpPr>
        <p:spPr/>
        <p:txBody>
          <a:bodyPr/>
          <a:lstStyle/>
          <a:p>
            <a:fld id="{9E852500-A49A-473C-A080-EFE8B88C77EE}" type="datetimeFigureOut">
              <a:rPr lang="en-US" smtClean="0"/>
              <a:t>9/19/2023</a:t>
            </a:fld>
            <a:endParaRPr lang="en-US"/>
          </a:p>
        </p:txBody>
      </p:sp>
      <p:sp>
        <p:nvSpPr>
          <p:cNvPr id="6" name="Footer Placeholder 5">
            <a:extLst>
              <a:ext uri="{FF2B5EF4-FFF2-40B4-BE49-F238E27FC236}">
                <a16:creationId xmlns:a16="http://schemas.microsoft.com/office/drawing/2014/main" id="{B807FED4-E36A-9407-F920-6B6C1FAFF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EC9D2-EC20-0CB4-6163-6B06C41DA35A}"/>
              </a:ext>
            </a:extLst>
          </p:cNvPr>
          <p:cNvSpPr>
            <a:spLocks noGrp="1"/>
          </p:cNvSpPr>
          <p:nvPr>
            <p:ph type="sldNum" sz="quarter" idx="12"/>
          </p:nvPr>
        </p:nvSpPr>
        <p:spPr/>
        <p:txBody>
          <a:bodyPr/>
          <a:lstStyle/>
          <a:p>
            <a:fld id="{5738FCC1-A6C0-493C-8C3C-FAEAD5AEB8A8}" type="slidenum">
              <a:rPr lang="en-US" smtClean="0"/>
              <a:t>‹#›</a:t>
            </a:fld>
            <a:endParaRPr lang="en-US"/>
          </a:p>
        </p:txBody>
      </p:sp>
    </p:spTree>
    <p:extLst>
      <p:ext uri="{BB962C8B-B14F-4D97-AF65-F5344CB8AC3E}">
        <p14:creationId xmlns:p14="http://schemas.microsoft.com/office/powerpoint/2010/main" val="397942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65914-AF0B-A23C-AF17-0BACB32FB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ED7F4-49E7-8584-19DB-357D70122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0B727-B53D-0C6E-B3E8-E764E3A31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52500-A49A-473C-A080-EFE8B88C77EE}" type="datetimeFigureOut">
              <a:rPr lang="en-US" smtClean="0"/>
              <a:t>9/19/2023</a:t>
            </a:fld>
            <a:endParaRPr lang="en-US"/>
          </a:p>
        </p:txBody>
      </p:sp>
      <p:sp>
        <p:nvSpPr>
          <p:cNvPr id="5" name="Footer Placeholder 4">
            <a:extLst>
              <a:ext uri="{FF2B5EF4-FFF2-40B4-BE49-F238E27FC236}">
                <a16:creationId xmlns:a16="http://schemas.microsoft.com/office/drawing/2014/main" id="{42FBFC39-F2CD-6585-30D7-50D83978F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66503-767E-B1C2-A226-A097CA198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FCC1-A6C0-493C-8C3C-FAEAD5AEB8A8}" type="slidenum">
              <a:rPr lang="en-US" smtClean="0"/>
              <a:t>‹#›</a:t>
            </a:fld>
            <a:endParaRPr lang="en-US"/>
          </a:p>
        </p:txBody>
      </p:sp>
    </p:spTree>
    <p:extLst>
      <p:ext uri="{BB962C8B-B14F-4D97-AF65-F5344CB8AC3E}">
        <p14:creationId xmlns:p14="http://schemas.microsoft.com/office/powerpoint/2010/main" val="247853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kleo.com/remove-malware-that-blocks-downloads/"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mputer_virus"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319825&amp;picture=coronavirus-infection-no-entry"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techboomers.com/how-to-troubleshoot-basic-computer-problems"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548825"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chicanerii/2122079938/"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15CA-34E1-9562-D627-7A724BC5A418}"/>
              </a:ext>
            </a:extLst>
          </p:cNvPr>
          <p:cNvSpPr>
            <a:spLocks noGrp="1"/>
          </p:cNvSpPr>
          <p:nvPr>
            <p:ph type="ctrTitle"/>
          </p:nvPr>
        </p:nvSpPr>
        <p:spPr/>
        <p:txBody>
          <a:bodyPr>
            <a:normAutofit/>
          </a:bodyPr>
          <a:lstStyle/>
          <a:p>
            <a:r>
              <a:rPr lang="en-US" sz="8000" b="1" dirty="0"/>
              <a:t>Computer Problems</a:t>
            </a:r>
          </a:p>
        </p:txBody>
      </p:sp>
      <p:sp>
        <p:nvSpPr>
          <p:cNvPr id="3" name="Subtitle 2">
            <a:extLst>
              <a:ext uri="{FF2B5EF4-FFF2-40B4-BE49-F238E27FC236}">
                <a16:creationId xmlns:a16="http://schemas.microsoft.com/office/drawing/2014/main" id="{8FB19EB9-0217-5629-D897-9CF2361BD7FE}"/>
              </a:ext>
            </a:extLst>
          </p:cNvPr>
          <p:cNvSpPr>
            <a:spLocks noGrp="1"/>
          </p:cNvSpPr>
          <p:nvPr>
            <p:ph type="subTitle" idx="1"/>
          </p:nvPr>
        </p:nvSpPr>
        <p:spPr/>
        <p:txBody>
          <a:bodyPr/>
          <a:lstStyle/>
          <a:p>
            <a:r>
              <a:rPr lang="en-US" b="1" dirty="0"/>
              <a:t>By: Samir Malky, 8F</a:t>
            </a:r>
          </a:p>
        </p:txBody>
      </p:sp>
    </p:spTree>
    <p:extLst>
      <p:ext uri="{BB962C8B-B14F-4D97-AF65-F5344CB8AC3E}">
        <p14:creationId xmlns:p14="http://schemas.microsoft.com/office/powerpoint/2010/main" val="283615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E74A-C056-F9EA-40A1-875E0A178F73}"/>
              </a:ext>
            </a:extLst>
          </p:cNvPr>
          <p:cNvSpPr>
            <a:spLocks noGrp="1"/>
          </p:cNvSpPr>
          <p:nvPr>
            <p:ph type="title"/>
          </p:nvPr>
        </p:nvSpPr>
        <p:spPr/>
        <p:txBody>
          <a:bodyPr/>
          <a:lstStyle/>
          <a:p>
            <a:r>
              <a:rPr lang="en-US" b="1" dirty="0"/>
              <a:t>Table of contents</a:t>
            </a:r>
          </a:p>
        </p:txBody>
      </p:sp>
      <p:sp>
        <p:nvSpPr>
          <p:cNvPr id="3" name="Content Placeholder 2">
            <a:extLst>
              <a:ext uri="{FF2B5EF4-FFF2-40B4-BE49-F238E27FC236}">
                <a16:creationId xmlns:a16="http://schemas.microsoft.com/office/drawing/2014/main" id="{0130BB9F-2F5E-1A54-0F4B-C6133E1CA23D}"/>
              </a:ext>
            </a:extLst>
          </p:cNvPr>
          <p:cNvSpPr>
            <a:spLocks noGrp="1"/>
          </p:cNvSpPr>
          <p:nvPr>
            <p:ph idx="1"/>
          </p:nvPr>
        </p:nvSpPr>
        <p:spPr/>
        <p:txBody>
          <a:bodyPr/>
          <a:lstStyle/>
          <a:p>
            <a:pPr marL="0" indent="0">
              <a:buNone/>
            </a:pPr>
            <a:r>
              <a:rPr lang="en-US" b="1" dirty="0"/>
              <a:t>Slide 3:</a:t>
            </a:r>
            <a:r>
              <a:rPr lang="en-US" dirty="0"/>
              <a:t> </a:t>
            </a:r>
            <a:r>
              <a:rPr lang="en-US" i="1" dirty="0"/>
              <a:t>What are computer viruses?</a:t>
            </a:r>
          </a:p>
          <a:p>
            <a:pPr marL="0" indent="0">
              <a:buNone/>
            </a:pPr>
            <a:r>
              <a:rPr lang="en-US" b="1" dirty="0"/>
              <a:t>Slide 4:</a:t>
            </a:r>
            <a:r>
              <a:rPr lang="en-US" dirty="0"/>
              <a:t> </a:t>
            </a:r>
            <a:r>
              <a:rPr lang="en-US" i="1" dirty="0"/>
              <a:t>What can computer viruses do?</a:t>
            </a:r>
          </a:p>
          <a:p>
            <a:pPr marL="0" indent="0">
              <a:buNone/>
            </a:pPr>
            <a:r>
              <a:rPr lang="en-US" b="1" dirty="0"/>
              <a:t>Slide 5:</a:t>
            </a:r>
            <a:r>
              <a:rPr lang="en-US" dirty="0"/>
              <a:t> </a:t>
            </a:r>
            <a:r>
              <a:rPr lang="en-US" i="1" dirty="0"/>
              <a:t>How to prevent computer viruses from infecting your device?</a:t>
            </a:r>
          </a:p>
          <a:p>
            <a:pPr marL="0" indent="0">
              <a:buNone/>
            </a:pPr>
            <a:r>
              <a:rPr lang="en-US" b="1" dirty="0"/>
              <a:t>Slide 6:</a:t>
            </a:r>
            <a:r>
              <a:rPr lang="en-US" dirty="0"/>
              <a:t> </a:t>
            </a:r>
            <a:r>
              <a:rPr lang="en-US" i="1" dirty="0"/>
              <a:t>Signs of a computer virus</a:t>
            </a:r>
          </a:p>
          <a:p>
            <a:pPr marL="0" indent="0">
              <a:buNone/>
            </a:pPr>
            <a:r>
              <a:rPr lang="en-US" b="1" dirty="0"/>
              <a:t>Slide 7: </a:t>
            </a:r>
            <a:r>
              <a:rPr lang="en-US" i="1" dirty="0"/>
              <a:t>Avoid eating or drinking next to your computer.</a:t>
            </a:r>
          </a:p>
          <a:p>
            <a:pPr marL="0" indent="0">
              <a:buNone/>
            </a:pPr>
            <a:r>
              <a:rPr lang="en-US" b="1" dirty="0"/>
              <a:t>Slide 8: </a:t>
            </a:r>
            <a:r>
              <a:rPr lang="en-US" i="1" dirty="0"/>
              <a:t>Keep your computer clean.</a:t>
            </a:r>
          </a:p>
        </p:txBody>
      </p:sp>
    </p:spTree>
    <p:extLst>
      <p:ext uri="{BB962C8B-B14F-4D97-AF65-F5344CB8AC3E}">
        <p14:creationId xmlns:p14="http://schemas.microsoft.com/office/powerpoint/2010/main" val="712330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2DC39-23F7-C0B3-2263-F6B4B6D4E2C9}"/>
              </a:ext>
            </a:extLst>
          </p:cNvPr>
          <p:cNvSpPr>
            <a:spLocks noGrp="1"/>
          </p:cNvSpPr>
          <p:nvPr>
            <p:ph type="title"/>
          </p:nvPr>
        </p:nvSpPr>
        <p:spPr/>
        <p:txBody>
          <a:bodyPr/>
          <a:lstStyle/>
          <a:p>
            <a:r>
              <a:rPr lang="en-US" b="1" dirty="0"/>
              <a:t>What are computer viruses?</a:t>
            </a:r>
            <a:endParaRPr lang="en-US" dirty="0"/>
          </a:p>
        </p:txBody>
      </p:sp>
      <p:sp>
        <p:nvSpPr>
          <p:cNvPr id="5" name="Content Placeholder 4">
            <a:extLst>
              <a:ext uri="{FF2B5EF4-FFF2-40B4-BE49-F238E27FC236}">
                <a16:creationId xmlns:a16="http://schemas.microsoft.com/office/drawing/2014/main" id="{0D239F94-A06C-96E0-C6B4-C21DEF917984}"/>
              </a:ext>
            </a:extLst>
          </p:cNvPr>
          <p:cNvSpPr>
            <a:spLocks noGrp="1"/>
          </p:cNvSpPr>
          <p:nvPr>
            <p:ph sz="half" idx="1"/>
          </p:nvPr>
        </p:nvSpPr>
        <p:spPr/>
        <p:txBody>
          <a:bodyPr/>
          <a:lstStyle/>
          <a:p>
            <a:pPr marL="0" indent="0">
              <a:buNone/>
            </a:pPr>
            <a:r>
              <a:rPr lang="en-US" dirty="0"/>
              <a:t>A computer virus is a type of malicious software, or malware, that spreads between computers and causes damage to data and software. Computer viruses can enter the device through malicious online downloads, infected email attachments, or by plugging in infected hardware like a USB stick. </a:t>
            </a:r>
          </a:p>
          <a:p>
            <a:endParaRPr lang="en-US" dirty="0"/>
          </a:p>
        </p:txBody>
      </p:sp>
      <p:pic>
        <p:nvPicPr>
          <p:cNvPr id="7" name="Content Placeholder 6" descr="A computer code with a warning sign&#10;&#10;Description automatically generated">
            <a:extLst>
              <a:ext uri="{FF2B5EF4-FFF2-40B4-BE49-F238E27FC236}">
                <a16:creationId xmlns:a16="http://schemas.microsoft.com/office/drawing/2014/main" id="{23F2A7E2-DDC7-70D5-8057-95225E67161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92348" y="2914202"/>
            <a:ext cx="4661452" cy="2447262"/>
          </a:xfrm>
          <a:prstGeom prst="rect">
            <a:avLst/>
          </a:prstGeom>
        </p:spPr>
      </p:pic>
    </p:spTree>
    <p:extLst>
      <p:ext uri="{BB962C8B-B14F-4D97-AF65-F5344CB8AC3E}">
        <p14:creationId xmlns:p14="http://schemas.microsoft.com/office/powerpoint/2010/main" val="965694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32F7-8D80-4079-202F-BCB81BA4D415}"/>
              </a:ext>
            </a:extLst>
          </p:cNvPr>
          <p:cNvSpPr>
            <a:spLocks noGrp="1"/>
          </p:cNvSpPr>
          <p:nvPr>
            <p:ph type="title"/>
          </p:nvPr>
        </p:nvSpPr>
        <p:spPr/>
        <p:txBody>
          <a:bodyPr/>
          <a:lstStyle/>
          <a:p>
            <a:r>
              <a:rPr lang="en-US" b="1" dirty="0"/>
              <a:t>What can computer viruses do?</a:t>
            </a:r>
            <a:endParaRPr lang="en-US" dirty="0"/>
          </a:p>
        </p:txBody>
      </p:sp>
      <p:sp>
        <p:nvSpPr>
          <p:cNvPr id="3" name="Content Placeholder 2">
            <a:extLst>
              <a:ext uri="{FF2B5EF4-FFF2-40B4-BE49-F238E27FC236}">
                <a16:creationId xmlns:a16="http://schemas.microsoft.com/office/drawing/2014/main" id="{38A89F27-0518-BF66-6290-4C4DF3F273EE}"/>
              </a:ext>
            </a:extLst>
          </p:cNvPr>
          <p:cNvSpPr>
            <a:spLocks noGrp="1"/>
          </p:cNvSpPr>
          <p:nvPr>
            <p:ph sz="half" idx="1"/>
          </p:nvPr>
        </p:nvSpPr>
        <p:spPr/>
        <p:txBody>
          <a:bodyPr>
            <a:normAutofit lnSpcReduction="10000"/>
          </a:bodyPr>
          <a:lstStyle/>
          <a:p>
            <a:pPr marL="0" indent="0">
              <a:buNone/>
            </a:pPr>
            <a:r>
              <a:rPr lang="en-US" dirty="0"/>
              <a:t>Computer viruses aim to disrupt systems, cause major operational issues, and result in data and leakage. All types of data can be leaked, deleted, or changed, for example: Private information, important files, photos etc. The virus then spreads from the document or software it is attached to through networks, drives, file-sharing programs, or infected email attachments.</a:t>
            </a:r>
          </a:p>
          <a:p>
            <a:pPr marL="0" indent="0">
              <a:buNone/>
            </a:pPr>
            <a:endParaRPr lang="en-US" dirty="0"/>
          </a:p>
        </p:txBody>
      </p:sp>
      <p:pic>
        <p:nvPicPr>
          <p:cNvPr id="6" name="Picture 5" descr="A computer screen with blue text&#10;&#10;Description automatically generated">
            <a:extLst>
              <a:ext uri="{FF2B5EF4-FFF2-40B4-BE49-F238E27FC236}">
                <a16:creationId xmlns:a16="http://schemas.microsoft.com/office/drawing/2014/main" id="{845F862A-4064-3696-9741-59944A47DF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7178" y="2915478"/>
            <a:ext cx="4696621" cy="2438399"/>
          </a:xfrm>
          <a:prstGeom prst="rect">
            <a:avLst/>
          </a:prstGeom>
        </p:spPr>
      </p:pic>
    </p:spTree>
    <p:extLst>
      <p:ext uri="{BB962C8B-B14F-4D97-AF65-F5344CB8AC3E}">
        <p14:creationId xmlns:p14="http://schemas.microsoft.com/office/powerpoint/2010/main" val="3464412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F4CE-6BAE-FBA1-D55F-6BC7DDD8F540}"/>
              </a:ext>
            </a:extLst>
          </p:cNvPr>
          <p:cNvSpPr>
            <a:spLocks noGrp="1"/>
          </p:cNvSpPr>
          <p:nvPr>
            <p:ph type="title"/>
          </p:nvPr>
        </p:nvSpPr>
        <p:spPr/>
        <p:txBody>
          <a:bodyPr/>
          <a:lstStyle/>
          <a:p>
            <a:r>
              <a:rPr lang="en-US" b="1" dirty="0"/>
              <a:t>How to prevent computer viruses from infecting your device?</a:t>
            </a:r>
          </a:p>
        </p:txBody>
      </p:sp>
      <p:sp>
        <p:nvSpPr>
          <p:cNvPr id="3" name="Content Placeholder 2">
            <a:extLst>
              <a:ext uri="{FF2B5EF4-FFF2-40B4-BE49-F238E27FC236}">
                <a16:creationId xmlns:a16="http://schemas.microsoft.com/office/drawing/2014/main" id="{2FFCBC2F-260B-4238-9FEE-A75673613BAF}"/>
              </a:ext>
            </a:extLst>
          </p:cNvPr>
          <p:cNvSpPr>
            <a:spLocks noGrp="1"/>
          </p:cNvSpPr>
          <p:nvPr>
            <p:ph sz="half" idx="1"/>
          </p:nvPr>
        </p:nvSpPr>
        <p:spPr>
          <a:xfrm>
            <a:off x="838199" y="1825625"/>
            <a:ext cx="8623853" cy="4351338"/>
          </a:xfrm>
        </p:spPr>
        <p:txBody>
          <a:bodyPr>
            <a:normAutofit/>
          </a:bodyPr>
          <a:lstStyle/>
          <a:p>
            <a:pPr marL="0" indent="0">
              <a:buNone/>
            </a:pPr>
            <a:r>
              <a:rPr lang="en-US" sz="3400" dirty="0"/>
              <a:t>There are multiple ways to stop them, including:</a:t>
            </a:r>
          </a:p>
          <a:p>
            <a:r>
              <a:rPr lang="en-US" i="1" dirty="0"/>
              <a:t>Avoid any anonymous emails or links without adult supervision.</a:t>
            </a:r>
          </a:p>
          <a:p>
            <a:r>
              <a:rPr lang="en-US" i="1" dirty="0"/>
              <a:t>Use a trusted anti-virus product.</a:t>
            </a:r>
          </a:p>
          <a:p>
            <a:r>
              <a:rPr lang="en-US" i="1" dirty="0"/>
              <a:t>Avoid any suspicious pop-up advertisements.</a:t>
            </a:r>
          </a:p>
          <a:p>
            <a:r>
              <a:rPr lang="en-US" i="1" dirty="0"/>
              <a:t>Always keep your device up to date.</a:t>
            </a:r>
          </a:p>
          <a:p>
            <a:r>
              <a:rPr lang="en-US" i="1" dirty="0"/>
              <a:t>Backup your computer.</a:t>
            </a:r>
          </a:p>
          <a:p>
            <a:r>
              <a:rPr lang="en-US" i="1" dirty="0"/>
              <a:t>Do not plug in any suspicious or unnamed </a:t>
            </a:r>
          </a:p>
          <a:p>
            <a:pPr marL="0" indent="0">
              <a:buNone/>
            </a:pPr>
            <a:endParaRPr lang="en-US" dirty="0"/>
          </a:p>
        </p:txBody>
      </p:sp>
      <p:pic>
        <p:nvPicPr>
          <p:cNvPr id="9" name="Picture 8">
            <a:extLst>
              <a:ext uri="{FF2B5EF4-FFF2-40B4-BE49-F238E27FC236}">
                <a16:creationId xmlns:a16="http://schemas.microsoft.com/office/drawing/2014/main" id="{B0474837-78AE-52E0-0712-18D099208E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66125" y="2398638"/>
            <a:ext cx="2634663" cy="2634663"/>
          </a:xfrm>
          <a:prstGeom prst="rect">
            <a:avLst/>
          </a:prstGeom>
        </p:spPr>
      </p:pic>
    </p:spTree>
    <p:extLst>
      <p:ext uri="{BB962C8B-B14F-4D97-AF65-F5344CB8AC3E}">
        <p14:creationId xmlns:p14="http://schemas.microsoft.com/office/powerpoint/2010/main" val="3573535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91D-984D-FC9D-F726-4166AB5FB8FB}"/>
              </a:ext>
            </a:extLst>
          </p:cNvPr>
          <p:cNvSpPr>
            <a:spLocks noGrp="1"/>
          </p:cNvSpPr>
          <p:nvPr>
            <p:ph type="title"/>
          </p:nvPr>
        </p:nvSpPr>
        <p:spPr/>
        <p:txBody>
          <a:bodyPr/>
          <a:lstStyle/>
          <a:p>
            <a:r>
              <a:rPr lang="en-US" b="1" dirty="0"/>
              <a:t>Signs of a computer virus:</a:t>
            </a:r>
            <a:endParaRPr lang="en-US" dirty="0"/>
          </a:p>
        </p:txBody>
      </p:sp>
      <p:sp>
        <p:nvSpPr>
          <p:cNvPr id="3" name="Content Placeholder 2">
            <a:extLst>
              <a:ext uri="{FF2B5EF4-FFF2-40B4-BE49-F238E27FC236}">
                <a16:creationId xmlns:a16="http://schemas.microsoft.com/office/drawing/2014/main" id="{9751AE0D-AB42-A877-A0D2-9F36DA8A68CA}"/>
              </a:ext>
            </a:extLst>
          </p:cNvPr>
          <p:cNvSpPr>
            <a:spLocks noGrp="1"/>
          </p:cNvSpPr>
          <p:nvPr>
            <p:ph sz="half" idx="1"/>
          </p:nvPr>
        </p:nvSpPr>
        <p:spPr>
          <a:xfrm>
            <a:off x="838199" y="1825625"/>
            <a:ext cx="7484165" cy="4351338"/>
          </a:xfrm>
        </p:spPr>
        <p:txBody>
          <a:bodyPr>
            <a:normAutofit/>
          </a:bodyPr>
          <a:lstStyle/>
          <a:p>
            <a:pPr marL="514350" indent="-514350">
              <a:buFont typeface="+mj-lt"/>
              <a:buAutoNum type="arabicPeriod"/>
            </a:pPr>
            <a:r>
              <a:rPr lang="en-US" dirty="0"/>
              <a:t>Computer has a very unusual slow performance.</a:t>
            </a:r>
          </a:p>
          <a:p>
            <a:pPr marL="514350" indent="-514350">
              <a:buFont typeface="+mj-lt"/>
              <a:buAutoNum type="arabicPeriod"/>
            </a:pPr>
            <a:r>
              <a:rPr lang="en-US" dirty="0"/>
              <a:t>Crashes (computer shutting down or apps closing) frequently, at random and/or unexpected times.</a:t>
            </a:r>
          </a:p>
          <a:p>
            <a:pPr marL="514350" indent="-514350">
              <a:buFont typeface="+mj-lt"/>
              <a:buAutoNum type="arabicPeriod"/>
            </a:pPr>
            <a:r>
              <a:rPr lang="en-US" dirty="0"/>
              <a:t>Missing files and data.</a:t>
            </a:r>
          </a:p>
          <a:p>
            <a:pPr marL="514350" indent="-514350">
              <a:buFont typeface="+mj-lt"/>
              <a:buAutoNum type="arabicPeriod"/>
            </a:pPr>
            <a:r>
              <a:rPr lang="en-US" dirty="0"/>
              <a:t>Web browser lagging or it constantly redirects.</a:t>
            </a:r>
          </a:p>
          <a:p>
            <a:pPr marL="514350" indent="-514350">
              <a:buFont typeface="+mj-lt"/>
              <a:buAutoNum type="arabicPeriod"/>
            </a:pPr>
            <a:r>
              <a:rPr lang="en-US" dirty="0"/>
              <a:t>Unexpected/Unwanted pop-up adds.</a:t>
            </a:r>
          </a:p>
          <a:p>
            <a:endParaRPr lang="en-US" dirty="0"/>
          </a:p>
        </p:txBody>
      </p:sp>
      <p:pic>
        <p:nvPicPr>
          <p:cNvPr id="5" name="Picture 4">
            <a:extLst>
              <a:ext uri="{FF2B5EF4-FFF2-40B4-BE49-F238E27FC236}">
                <a16:creationId xmlns:a16="http://schemas.microsoft.com/office/drawing/2014/main" id="{E7B1D43D-F27D-CB56-E3B5-446D58C7D5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9387" y="2196705"/>
            <a:ext cx="4427081" cy="2312882"/>
          </a:xfrm>
          <a:prstGeom prst="rect">
            <a:avLst/>
          </a:prstGeom>
        </p:spPr>
      </p:pic>
    </p:spTree>
    <p:extLst>
      <p:ext uri="{BB962C8B-B14F-4D97-AF65-F5344CB8AC3E}">
        <p14:creationId xmlns:p14="http://schemas.microsoft.com/office/powerpoint/2010/main" val="2224610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8573-838E-0F51-E1F8-AF70C6F1AEBF}"/>
              </a:ext>
            </a:extLst>
          </p:cNvPr>
          <p:cNvSpPr>
            <a:spLocks noGrp="1"/>
          </p:cNvSpPr>
          <p:nvPr>
            <p:ph type="title"/>
          </p:nvPr>
        </p:nvSpPr>
        <p:spPr/>
        <p:txBody>
          <a:bodyPr/>
          <a:lstStyle/>
          <a:p>
            <a:r>
              <a:rPr lang="en-US" b="1" dirty="0"/>
              <a:t>Avoid eating or drinking next to your computer.</a:t>
            </a:r>
            <a:endParaRPr lang="en-US" dirty="0"/>
          </a:p>
        </p:txBody>
      </p:sp>
      <p:sp>
        <p:nvSpPr>
          <p:cNvPr id="3" name="Content Placeholder 2">
            <a:extLst>
              <a:ext uri="{FF2B5EF4-FFF2-40B4-BE49-F238E27FC236}">
                <a16:creationId xmlns:a16="http://schemas.microsoft.com/office/drawing/2014/main" id="{F3710428-1761-04C7-CA78-5943E2DAE464}"/>
              </a:ext>
            </a:extLst>
          </p:cNvPr>
          <p:cNvSpPr>
            <a:spLocks noGrp="1"/>
          </p:cNvSpPr>
          <p:nvPr>
            <p:ph sz="half" idx="1"/>
          </p:nvPr>
        </p:nvSpPr>
        <p:spPr>
          <a:xfrm>
            <a:off x="838199" y="1825625"/>
            <a:ext cx="7436404" cy="4351338"/>
          </a:xfrm>
        </p:spPr>
        <p:txBody>
          <a:bodyPr>
            <a:normAutofit/>
          </a:bodyPr>
          <a:lstStyle/>
          <a:p>
            <a:pPr marL="0" indent="0">
              <a:buNone/>
            </a:pPr>
            <a:r>
              <a:rPr lang="en-US" dirty="0"/>
              <a:t>Dropping food on your computer is bad, but spilling a drink on it is worse, it can cause permanent damage to the internal components of the computer. In the worst-case scenario, it can cause them to overheat and stop working. You should always ensure the cleanliness of your laptop by protecting against food, drinks and any other thing that could destroy it. </a:t>
            </a:r>
          </a:p>
          <a:p>
            <a:endParaRPr lang="en-US" dirty="0"/>
          </a:p>
        </p:txBody>
      </p:sp>
      <p:pic>
        <p:nvPicPr>
          <p:cNvPr id="6" name="Picture 5">
            <a:extLst>
              <a:ext uri="{FF2B5EF4-FFF2-40B4-BE49-F238E27FC236}">
                <a16:creationId xmlns:a16="http://schemas.microsoft.com/office/drawing/2014/main" id="{35BFD6AC-6879-8160-8492-9DAA605404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274603" y="1590260"/>
            <a:ext cx="3317734" cy="2199862"/>
          </a:xfrm>
          <a:prstGeom prst="rect">
            <a:avLst/>
          </a:prstGeom>
        </p:spPr>
      </p:pic>
    </p:spTree>
    <p:extLst>
      <p:ext uri="{BB962C8B-B14F-4D97-AF65-F5344CB8AC3E}">
        <p14:creationId xmlns:p14="http://schemas.microsoft.com/office/powerpoint/2010/main" val="954682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D11A-0B0E-FD02-7E62-5AD24E2AB675}"/>
              </a:ext>
            </a:extLst>
          </p:cNvPr>
          <p:cNvSpPr>
            <a:spLocks noGrp="1"/>
          </p:cNvSpPr>
          <p:nvPr>
            <p:ph type="title"/>
          </p:nvPr>
        </p:nvSpPr>
        <p:spPr/>
        <p:txBody>
          <a:bodyPr/>
          <a:lstStyle/>
          <a:p>
            <a:r>
              <a:rPr lang="en-US" b="1" dirty="0"/>
              <a:t>Keep your computer clean.</a:t>
            </a:r>
            <a:endParaRPr lang="en-US" dirty="0"/>
          </a:p>
        </p:txBody>
      </p:sp>
      <p:sp>
        <p:nvSpPr>
          <p:cNvPr id="3" name="Content Placeholder 2">
            <a:extLst>
              <a:ext uri="{FF2B5EF4-FFF2-40B4-BE49-F238E27FC236}">
                <a16:creationId xmlns:a16="http://schemas.microsoft.com/office/drawing/2014/main" id="{42CE7B01-5B15-3A39-B16D-290BAF1131DA}"/>
              </a:ext>
            </a:extLst>
          </p:cNvPr>
          <p:cNvSpPr>
            <a:spLocks noGrp="1"/>
          </p:cNvSpPr>
          <p:nvPr>
            <p:ph sz="half" idx="1"/>
          </p:nvPr>
        </p:nvSpPr>
        <p:spPr>
          <a:xfrm>
            <a:off x="838199" y="1825625"/>
            <a:ext cx="8054009" cy="4351338"/>
          </a:xfrm>
        </p:spPr>
        <p:txBody>
          <a:bodyPr>
            <a:normAutofit/>
          </a:bodyPr>
          <a:lstStyle/>
          <a:p>
            <a:pPr marL="0" indent="0">
              <a:buNone/>
            </a:pPr>
            <a:r>
              <a:rPr lang="en-US" dirty="0"/>
              <a:t>Dust and dirt are both bad for your house, but worse for your computer, the build-up of dust from a year can cause overheating because it clogs up the filters and fans. The negative effects of your computer overheating include your computer crashing, a shorter life span for your PC, and potential data loss. The best way to avoid this happening is to keep your PC clean and well ventilated.</a:t>
            </a:r>
          </a:p>
          <a:p>
            <a:endParaRPr lang="en-US" dirty="0"/>
          </a:p>
        </p:txBody>
      </p:sp>
      <p:pic>
        <p:nvPicPr>
          <p:cNvPr id="6" name="Picture 5" descr="A close-up of a computer&#10;&#10;Description automatically generated">
            <a:extLst>
              <a:ext uri="{FF2B5EF4-FFF2-40B4-BE49-F238E27FC236}">
                <a16:creationId xmlns:a16="http://schemas.microsoft.com/office/drawing/2014/main" id="{725CB584-921E-434B-A12D-ED4EB10FFE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92208" y="2029895"/>
            <a:ext cx="2810954" cy="1680714"/>
          </a:xfrm>
          <a:prstGeom prst="rect">
            <a:avLst/>
          </a:prstGeom>
        </p:spPr>
      </p:pic>
    </p:spTree>
    <p:extLst>
      <p:ext uri="{BB962C8B-B14F-4D97-AF65-F5344CB8AC3E}">
        <p14:creationId xmlns:p14="http://schemas.microsoft.com/office/powerpoint/2010/main" val="3932092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4DAC-1B51-CD86-D379-565C144C5169}"/>
              </a:ext>
            </a:extLst>
          </p:cNvPr>
          <p:cNvSpPr>
            <a:spLocks noGrp="1"/>
          </p:cNvSpPr>
          <p:nvPr>
            <p:ph type="title"/>
          </p:nvPr>
        </p:nvSpPr>
        <p:spPr>
          <a:xfrm>
            <a:off x="838200" y="1186070"/>
            <a:ext cx="10515600" cy="1325563"/>
          </a:xfrm>
        </p:spPr>
        <p:txBody>
          <a:bodyPr>
            <a:normAutofit/>
          </a:bodyPr>
          <a:lstStyle/>
          <a:p>
            <a:pPr algn="ctr"/>
            <a:r>
              <a:rPr lang="en-US" sz="8000" b="1" dirty="0"/>
              <a:t>Thank you for your time</a:t>
            </a:r>
          </a:p>
        </p:txBody>
      </p:sp>
      <p:sp>
        <p:nvSpPr>
          <p:cNvPr id="3" name="Content Placeholder 2">
            <a:extLst>
              <a:ext uri="{FF2B5EF4-FFF2-40B4-BE49-F238E27FC236}">
                <a16:creationId xmlns:a16="http://schemas.microsoft.com/office/drawing/2014/main" id="{BAF7F60D-CB15-2CF5-2C38-5B9330EBE237}"/>
              </a:ext>
            </a:extLst>
          </p:cNvPr>
          <p:cNvSpPr>
            <a:spLocks noGrp="1"/>
          </p:cNvSpPr>
          <p:nvPr>
            <p:ph idx="1"/>
          </p:nvPr>
        </p:nvSpPr>
        <p:spPr>
          <a:xfrm>
            <a:off x="838200" y="2527990"/>
            <a:ext cx="10515600" cy="3143940"/>
          </a:xfrm>
        </p:spPr>
        <p:txBody>
          <a:bodyPr>
            <a:normAutofit/>
          </a:bodyPr>
          <a:lstStyle/>
          <a:p>
            <a:pPr marL="0" indent="0" algn="ctr">
              <a:buNone/>
            </a:pPr>
            <a:r>
              <a:rPr lang="en-US" sz="9600" dirty="0">
                <a:solidFill>
                  <a:schemeClr val="tx1">
                    <a:lumMod val="95000"/>
                    <a:lumOff val="5000"/>
                  </a:schemeClr>
                </a:solidFill>
              </a:rPr>
              <a:t>and make sure to </a:t>
            </a:r>
            <a:r>
              <a:rPr lang="en-US" sz="9600" b="1" dirty="0">
                <a:solidFill>
                  <a:srgbClr val="FF0000"/>
                </a:solidFill>
              </a:rPr>
              <a:t>Stay Safe!</a:t>
            </a:r>
          </a:p>
        </p:txBody>
      </p:sp>
    </p:spTree>
    <p:extLst>
      <p:ext uri="{BB962C8B-B14F-4D97-AF65-F5344CB8AC3E}">
        <p14:creationId xmlns:p14="http://schemas.microsoft.com/office/powerpoint/2010/main" val="4104671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487</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Computer Problems</vt:lpstr>
      <vt:lpstr>Table of contents</vt:lpstr>
      <vt:lpstr>What are computer viruses?</vt:lpstr>
      <vt:lpstr>What can computer viruses do?</vt:lpstr>
      <vt:lpstr>How to prevent computer viruses from infecting your device?</vt:lpstr>
      <vt:lpstr>Signs of a computer virus:</vt:lpstr>
      <vt:lpstr>Avoid eating or drinking next to your computer.</vt:lpstr>
      <vt:lpstr>Keep your computer clean.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Problems</dc:title>
  <dc:creator>Samir Malky</dc:creator>
  <cp:lastModifiedBy>Samir Malky</cp:lastModifiedBy>
  <cp:revision>1</cp:revision>
  <dcterms:created xsi:type="dcterms:W3CDTF">2023-09-17T14:28:13Z</dcterms:created>
  <dcterms:modified xsi:type="dcterms:W3CDTF">2023-09-19T15:48:45Z</dcterms:modified>
</cp:coreProperties>
</file>