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88"/>
  </p:normalViewPr>
  <p:slideViewPr>
    <p:cSldViewPr snapToGrid="0" snapToObjects="1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9/20/23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9/20/23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9/20/23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9/20/23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9/20/23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9/20/23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9/20/23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9/20/23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9/20/23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B69DD-C9DA-F442-B66F-6BC6FCE412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badi MT Condensed Light" panose="020B0306030101010103" pitchFamily="34" charset="77"/>
              </a:rPr>
              <a:t>How to be aware of online danger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6D53C9-B8B2-164E-8F52-6AAD98012B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Risks You Face Online From Cybercriminals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01890E-0891-1945-94BB-6CD3D6517C5E}"/>
              </a:ext>
            </a:extLst>
          </p:cNvPr>
          <p:cNvSpPr txBox="1"/>
          <p:nvPr/>
        </p:nvSpPr>
        <p:spPr>
          <a:xfrm>
            <a:off x="12442785" y="195612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801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AD333-FEA7-C842-8D44-9A6129CED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How to be aware of online danger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10F9D-4832-E048-96C7-411ACEBAF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Protect your personal information with strong passwords</a:t>
            </a:r>
          </a:p>
          <a:p>
            <a:r>
              <a:rPr lang="en-US" dirty="0"/>
              <a:t>Make sure your devices are secure</a:t>
            </a:r>
          </a:p>
          <a:p>
            <a:r>
              <a:rPr lang="en-US" dirty="0"/>
              <a:t>Be careful about </a:t>
            </a:r>
            <a:r>
              <a:rPr lang="en-US" dirty="0" err="1"/>
              <a:t>wifi</a:t>
            </a:r>
            <a:r>
              <a:rPr lang="en-US" dirty="0"/>
              <a:t> </a:t>
            </a:r>
          </a:p>
          <a:p>
            <a:r>
              <a:rPr lang="en-US" dirty="0"/>
              <a:t>Back up your personal data </a:t>
            </a:r>
          </a:p>
          <a:p>
            <a:r>
              <a:rPr lang="en-US" dirty="0"/>
              <a:t>Pay attention to software updates</a:t>
            </a:r>
          </a:p>
          <a:p>
            <a:r>
              <a:rPr lang="en-US" dirty="0"/>
              <a:t>Set up two-factor authentication </a:t>
            </a:r>
          </a:p>
        </p:txBody>
      </p:sp>
    </p:spTree>
    <p:extLst>
      <p:ext uri="{BB962C8B-B14F-4D97-AF65-F5344CB8AC3E}">
        <p14:creationId xmlns:p14="http://schemas.microsoft.com/office/powerpoint/2010/main" val="102574088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14</TotalTime>
  <Words>51</Words>
  <Application>Microsoft Macintosh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Abadi MT Condensed Light</vt:lpstr>
      <vt:lpstr>Arial</vt:lpstr>
      <vt:lpstr>Gill Sans MT</vt:lpstr>
      <vt:lpstr>Parcel</vt:lpstr>
      <vt:lpstr>How to be aware of online danger</vt:lpstr>
      <vt:lpstr>How to be aware of online danger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be aware of online danger</dc:title>
  <dc:creator>Microsoft Office User</dc:creator>
  <cp:lastModifiedBy>Microsoft Office User</cp:lastModifiedBy>
  <cp:revision>4</cp:revision>
  <dcterms:created xsi:type="dcterms:W3CDTF">2023-09-16T16:10:33Z</dcterms:created>
  <dcterms:modified xsi:type="dcterms:W3CDTF">2023-09-20T16:40:28Z</dcterms:modified>
</cp:coreProperties>
</file>