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975DD-C95F-4162-80B2-A2B7B0E0C0D4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E2466D48-44E7-43FF-BD38-BBA3CD85FE24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5320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975DD-C95F-4162-80B2-A2B7B0E0C0D4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66D48-44E7-43FF-BD38-BBA3CD85FE24}" type="slidenum">
              <a:rPr lang="en-GB" smtClean="0"/>
              <a:t>‹#›</a:t>
            </a:fld>
            <a:endParaRPr lang="en-GB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6892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975DD-C95F-4162-80B2-A2B7B0E0C0D4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66D48-44E7-43FF-BD38-BBA3CD85FE24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991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975DD-C95F-4162-80B2-A2B7B0E0C0D4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66D48-44E7-43FF-BD38-BBA3CD85FE24}" type="slidenum">
              <a:rPr lang="en-GB" smtClean="0"/>
              <a:t>‹#›</a:t>
            </a:fld>
            <a:endParaRPr lang="en-GB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8709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975DD-C95F-4162-80B2-A2B7B0E0C0D4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66D48-44E7-43FF-BD38-BBA3CD85FE24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8155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975DD-C95F-4162-80B2-A2B7B0E0C0D4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66D48-44E7-43FF-BD38-BBA3CD85FE24}" type="slidenum">
              <a:rPr lang="en-GB" smtClean="0"/>
              <a:t>‹#›</a:t>
            </a:fld>
            <a:endParaRPr lang="en-GB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029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975DD-C95F-4162-80B2-A2B7B0E0C0D4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66D48-44E7-43FF-BD38-BBA3CD85FE24}" type="slidenum">
              <a:rPr lang="en-GB" smtClean="0"/>
              <a:t>‹#›</a:t>
            </a:fld>
            <a:endParaRPr lang="en-GB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4552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975DD-C95F-4162-80B2-A2B7B0E0C0D4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66D48-44E7-43FF-BD38-BBA3CD85FE24}" type="slidenum">
              <a:rPr lang="en-GB" smtClean="0"/>
              <a:t>‹#›</a:t>
            </a:fld>
            <a:endParaRPr lang="en-GB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5896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975DD-C95F-4162-80B2-A2B7B0E0C0D4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66D48-44E7-43FF-BD38-BBA3CD85FE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9656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975DD-C95F-4162-80B2-A2B7B0E0C0D4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66D48-44E7-43FF-BD38-BBA3CD85FE24}" type="slidenum">
              <a:rPr lang="en-GB" smtClean="0"/>
              <a:t>‹#›</a:t>
            </a:fld>
            <a:endParaRPr lang="en-GB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1092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186975DD-C95F-4162-80B2-A2B7B0E0C0D4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66D48-44E7-43FF-BD38-BBA3CD85FE24}" type="slidenum">
              <a:rPr lang="en-GB" smtClean="0"/>
              <a:t>‹#›</a:t>
            </a:fld>
            <a:endParaRPr lang="en-GB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7576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975DD-C95F-4162-80B2-A2B7B0E0C0D4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2466D48-44E7-43FF-BD38-BBA3CD85FE24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6469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emakelearning.org/opportunity/2020/01/13/guide-to-python-programming-language-simpliv/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t101.commons.gc.cuny.edu/assignment-10-part-1/" TargetMode="External"/><Relationship Id="rId5" Type="http://schemas.openxmlformats.org/officeDocument/2006/relationships/image" Target="../media/image3.gif"/><Relationship Id="rId4" Type="http://schemas.openxmlformats.org/officeDocument/2006/relationships/hyperlink" Target="https://creativecommons.org/licenses/by-nc-sa/3.0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icpedia.org/lever-arch/r/rules.html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8D139-9784-59F2-952F-2872E9441A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Computer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E5A0F7-8C6F-4B4D-D7B2-B756AA2972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By: Issa soudah </a:t>
            </a:r>
          </a:p>
        </p:txBody>
      </p:sp>
    </p:spTree>
    <p:extLst>
      <p:ext uri="{BB962C8B-B14F-4D97-AF65-F5344CB8AC3E}">
        <p14:creationId xmlns:p14="http://schemas.microsoft.com/office/powerpoint/2010/main" val="633132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53BA5-DE69-962B-AF6E-18E4FAD34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You need to safe  when solving computer problems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6D02F-C550-DC76-1D45-B82FC534B6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You need to stay safe when solving computer problems because you will be dealing with electrical equipment and this can lead to a disaster.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F24BBD8-A21C-B4DC-FBA9-691E7F6E81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510408" y="3347505"/>
            <a:ext cx="3862802" cy="289710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22E019E-31EE-BD5B-B0A6-E510A8FA53DB}"/>
              </a:ext>
            </a:extLst>
          </p:cNvPr>
          <p:cNvSpPr txBox="1"/>
          <p:nvPr/>
        </p:nvSpPr>
        <p:spPr>
          <a:xfrm>
            <a:off x="7510408" y="6426857"/>
            <a:ext cx="2288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>
                <a:hlinkClick r:id="rId3" tooltip="https://remakelearning.org/opportunity/2020/01/13/guide-to-python-programming-language-simpliv/"/>
              </a:rPr>
              <a:t>This Photo</a:t>
            </a:r>
            <a:r>
              <a:rPr lang="en-GB" sz="900"/>
              <a:t> by Unknown Author is licensed under </a:t>
            </a:r>
            <a:r>
              <a:rPr lang="en-GB" sz="900">
                <a:hlinkClick r:id="rId4" tooltip="https://creativecommons.org/licenses/by-nc-sa/3.0/"/>
              </a:rPr>
              <a:t>CC BY-SA-NC</a:t>
            </a:r>
            <a:endParaRPr lang="en-GB" sz="90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168ED85-EEBA-F2B2-3F48-D7DBE7F5961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7148413" y="3514666"/>
            <a:ext cx="2293538" cy="164169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B04AAEB-7670-5246-41BC-219512315D46}"/>
              </a:ext>
            </a:extLst>
          </p:cNvPr>
          <p:cNvSpPr txBox="1"/>
          <p:nvPr/>
        </p:nvSpPr>
        <p:spPr>
          <a:xfrm>
            <a:off x="7148413" y="5329013"/>
            <a:ext cx="135901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>
                <a:hlinkClick r:id="rId6" tooltip="https://ct101.commons.gc.cuny.edu/assignment-10-part-1/"/>
              </a:rPr>
              <a:t>This Photo</a:t>
            </a:r>
            <a:r>
              <a:rPr lang="en-GB" sz="900"/>
              <a:t> by Unknown Author is licensed under </a:t>
            </a:r>
            <a:r>
              <a:rPr lang="en-GB" sz="900">
                <a:hlinkClick r:id="rId4" tooltip="https://creativecommons.org/licenses/by-nc-sa/3.0/"/>
              </a:rPr>
              <a:t>CC BY-SA-NC</a:t>
            </a:r>
            <a:endParaRPr lang="en-GB" sz="900"/>
          </a:p>
        </p:txBody>
      </p:sp>
    </p:spTree>
    <p:extLst>
      <p:ext uri="{BB962C8B-B14F-4D97-AF65-F5344CB8AC3E}">
        <p14:creationId xmlns:p14="http://schemas.microsoft.com/office/powerpoint/2010/main" val="1380259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242A9-1719-D357-85E7-28609A428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You need to follow these rules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C265F8-3D8A-CA92-2A20-A8C29702F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 not open the case of your computer or any other device.</a:t>
            </a:r>
          </a:p>
          <a:p>
            <a:r>
              <a:rPr lang="en-GB" dirty="0"/>
              <a:t>Never use force when connecting or disconnecting a cable or component.</a:t>
            </a:r>
          </a:p>
          <a:p>
            <a:r>
              <a:rPr lang="en-GB" dirty="0"/>
              <a:t>Do not lift heavy equipment on your own</a:t>
            </a:r>
          </a:p>
          <a:p>
            <a:r>
              <a:rPr lang="en-GB" dirty="0"/>
              <a:t>If in doubt ,STOP and ask for help.</a:t>
            </a:r>
          </a:p>
          <a:p>
            <a:r>
              <a:rPr lang="en-GB" dirty="0"/>
              <a:t>Inform your teacher before doing something.</a:t>
            </a:r>
          </a:p>
        </p:txBody>
      </p:sp>
    </p:spTree>
    <p:extLst>
      <p:ext uri="{BB962C8B-B14F-4D97-AF65-F5344CB8AC3E}">
        <p14:creationId xmlns:p14="http://schemas.microsoft.com/office/powerpoint/2010/main" val="750828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FCD18-3318-B3F0-2CC8-31F9877A1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THANK 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11CB84-E081-7C03-F961-450818482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Stay safe and be responsible.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1E64F12-CA70-A636-7C53-BA188E1CA3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096000" y="2177710"/>
            <a:ext cx="5175920" cy="345061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C16C116-E726-D327-0634-9F5F1A65C301}"/>
              </a:ext>
            </a:extLst>
          </p:cNvPr>
          <p:cNvSpPr txBox="1"/>
          <p:nvPr/>
        </p:nvSpPr>
        <p:spPr>
          <a:xfrm>
            <a:off x="6679800" y="5743012"/>
            <a:ext cx="45921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>
                <a:hlinkClick r:id="rId3" tooltip="https://www.picpedia.org/lever-arch/r/rules.html"/>
              </a:rPr>
              <a:t>This Photo</a:t>
            </a:r>
            <a:r>
              <a:rPr lang="en-GB" sz="900"/>
              <a:t> by Unknown Author is licensed under </a:t>
            </a:r>
            <a:r>
              <a:rPr lang="en-GB" sz="900">
                <a:hlinkClick r:id="rId4" tooltip="https://creativecommons.org/licenses/by-sa/3.0/"/>
              </a:rPr>
              <a:t>CC BY-SA</a:t>
            </a:r>
            <a:endParaRPr lang="en-GB" sz="900"/>
          </a:p>
        </p:txBody>
      </p:sp>
    </p:spTree>
    <p:extLst>
      <p:ext uri="{BB962C8B-B14F-4D97-AF65-F5344CB8AC3E}">
        <p14:creationId xmlns:p14="http://schemas.microsoft.com/office/powerpoint/2010/main" val="56932873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33</TotalTime>
  <Words>133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Gill Sans MT</vt:lpstr>
      <vt:lpstr>Gallery</vt:lpstr>
      <vt:lpstr>Computer </vt:lpstr>
      <vt:lpstr>You need to safe  when solving computer problems </vt:lpstr>
      <vt:lpstr>You need to follow these rules </vt:lpstr>
      <vt:lpstr>THANK 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</dc:title>
  <dc:creator>issa soudah</dc:creator>
  <cp:lastModifiedBy>issa soudah</cp:lastModifiedBy>
  <cp:revision>1</cp:revision>
  <dcterms:created xsi:type="dcterms:W3CDTF">2023-09-20T16:08:05Z</dcterms:created>
  <dcterms:modified xsi:type="dcterms:W3CDTF">2023-09-20T16:41:12Z</dcterms:modified>
</cp:coreProperties>
</file>