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Stay safe </a:t>
            </a:r>
            <a:endParaRPr lang="en-US" dirty="0"/>
          </a:p>
        </p:txBody>
      </p:sp>
      <p:sp>
        <p:nvSpPr>
          <p:cNvPr id="3" name="Subtitle 2"/>
          <p:cNvSpPr>
            <a:spLocks noGrp="1"/>
          </p:cNvSpPr>
          <p:nvPr>
            <p:ph type="subTitle" idx="1"/>
          </p:nvPr>
        </p:nvSpPr>
        <p:spPr/>
        <p:txBody>
          <a:bodyPr/>
          <a:lstStyle/>
          <a:p>
            <a:r>
              <a:rPr lang="en-US" dirty="0" smtClean="0"/>
              <a:t>By MUSTAFA ATOUM</a:t>
            </a:r>
            <a:endParaRPr lang="en-US" dirty="0"/>
          </a:p>
        </p:txBody>
      </p:sp>
    </p:spTree>
    <p:extLst>
      <p:ext uri="{BB962C8B-B14F-4D97-AF65-F5344CB8AC3E}">
        <p14:creationId xmlns:p14="http://schemas.microsoft.com/office/powerpoint/2010/main" val="1849315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Heavy equipment</a:t>
            </a:r>
            <a:endParaRPr lang="en-US" dirty="0"/>
          </a:p>
        </p:txBody>
      </p:sp>
      <p:sp>
        <p:nvSpPr>
          <p:cNvPr id="3" name="Content Placeholder 2"/>
          <p:cNvSpPr>
            <a:spLocks noGrp="1"/>
          </p:cNvSpPr>
          <p:nvPr>
            <p:ph idx="1"/>
          </p:nvPr>
        </p:nvSpPr>
        <p:spPr/>
        <p:txBody>
          <a:bodyPr>
            <a:normAutofit/>
          </a:bodyPr>
          <a:lstStyle/>
          <a:p>
            <a:r>
              <a:rPr lang="en-US" sz="3200" dirty="0" smtClean="0"/>
              <a:t>If you lift heavy equipment on your own, it will damage your body especially your back, at least you can ask someone to help you, your dad or a family member or one of your friends.</a:t>
            </a:r>
            <a:endParaRPr lang="en-US" sz="3200" dirty="0"/>
          </a:p>
        </p:txBody>
      </p:sp>
    </p:spTree>
    <p:extLst>
      <p:ext uri="{BB962C8B-B14F-4D97-AF65-F5344CB8AC3E}">
        <p14:creationId xmlns:p14="http://schemas.microsoft.com/office/powerpoint/2010/main" val="4203410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TOUCH</a:t>
            </a:r>
            <a:endParaRPr lang="en-US" dirty="0"/>
          </a:p>
        </p:txBody>
      </p:sp>
      <p:sp>
        <p:nvSpPr>
          <p:cNvPr id="3" name="Content Placeholder 2"/>
          <p:cNvSpPr>
            <a:spLocks noGrp="1"/>
          </p:cNvSpPr>
          <p:nvPr>
            <p:ph idx="1"/>
          </p:nvPr>
        </p:nvSpPr>
        <p:spPr/>
        <p:txBody>
          <a:bodyPr/>
          <a:lstStyle/>
          <a:p>
            <a:r>
              <a:rPr lang="en-US" dirty="0" smtClean="0"/>
              <a:t>Don’t touch your case or another devices while they have some physical problem it might shock you with electricity or burn you cause these devices can have high temp at some point with will damage you body cells</a:t>
            </a:r>
            <a:endParaRPr lang="en-US" dirty="0"/>
          </a:p>
        </p:txBody>
      </p:sp>
    </p:spTree>
    <p:extLst>
      <p:ext uri="{BB962C8B-B14F-4D97-AF65-F5344CB8AC3E}">
        <p14:creationId xmlns:p14="http://schemas.microsoft.com/office/powerpoint/2010/main" val="651320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AWARE</a:t>
            </a:r>
            <a:endParaRPr lang="en-US" dirty="0"/>
          </a:p>
        </p:txBody>
      </p:sp>
      <p:sp>
        <p:nvSpPr>
          <p:cNvPr id="3" name="Content Placeholder 2"/>
          <p:cNvSpPr>
            <a:spLocks noGrp="1"/>
          </p:cNvSpPr>
          <p:nvPr>
            <p:ph idx="1"/>
          </p:nvPr>
        </p:nvSpPr>
        <p:spPr/>
        <p:txBody>
          <a:bodyPr>
            <a:normAutofit/>
          </a:bodyPr>
          <a:lstStyle/>
          <a:p>
            <a:r>
              <a:rPr lang="en-US" sz="3200" dirty="0" smtClean="0"/>
              <a:t>Be aware, you have to be aware of everything in your devices not just that but also in your life but the most harmful thing that you have top make sure you did before doing any move in your device is to disconnect all the cables before attempting any move </a:t>
            </a:r>
            <a:endParaRPr lang="en-US" sz="3200" dirty="0"/>
          </a:p>
        </p:txBody>
      </p:sp>
    </p:spTree>
    <p:extLst>
      <p:ext uri="{BB962C8B-B14F-4D97-AF65-F5344CB8AC3E}">
        <p14:creationId xmlns:p14="http://schemas.microsoft.com/office/powerpoint/2010/main" val="89827803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TotalTime>
  <Words>140</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vt:lpstr>
      <vt:lpstr>Stay safe </vt:lpstr>
      <vt:lpstr>Heavy equipment</vt:lpstr>
      <vt:lpstr>DON’T TOUCH</vt:lpstr>
      <vt:lpstr>BE AWARE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 safe</dc:title>
  <dc:creator>Ekhlass Al-Shibly</dc:creator>
  <cp:lastModifiedBy>Ekhlass Al-Shibly</cp:lastModifiedBy>
  <cp:revision>3</cp:revision>
  <dcterms:created xsi:type="dcterms:W3CDTF">2023-09-20T16:19:11Z</dcterms:created>
  <dcterms:modified xsi:type="dcterms:W3CDTF">2023-09-20T16:37:27Z</dcterms:modified>
</cp:coreProperties>
</file>