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</p:sldIdLst>
  <p:sldSz cx="9753600" cy="73152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anva Sans" charset="1" panose="020B0503030501040103"/>
      <p:regular r:id="rId10"/>
    </p:embeddedFont>
    <p:embeddedFont>
      <p:font typeface="Canva Sans Bold" charset="1" panose="020B0803030501040103"/>
      <p:regular r:id="rId11"/>
    </p:embeddedFont>
    <p:embeddedFont>
      <p:font typeface="Canva Sans Italics" charset="1" panose="020B0503030501040103"/>
      <p:regular r:id="rId12"/>
    </p:embeddedFont>
    <p:embeddedFont>
      <p:font typeface="Canva Sans Bold Italics" charset="1" panose="020B0803030501040103"/>
      <p:regular r:id="rId13"/>
    </p:embeddedFont>
    <p:embeddedFont>
      <p:font typeface="Canva Sans Medium" charset="1" panose="020B0603030501040103"/>
      <p:regular r:id="rId14"/>
    </p:embeddedFont>
    <p:embeddedFont>
      <p:font typeface="Canva Sans Medium Italics" charset="1" panose="020B0603030501040103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3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254386" y="0"/>
            <a:ext cx="3499214" cy="7315200"/>
          </a:xfrm>
          <a:custGeom>
            <a:avLst/>
            <a:gdLst/>
            <a:ahLst/>
            <a:cxnLst/>
            <a:rect r="r" b="b" t="t" l="l"/>
            <a:pathLst>
              <a:path h="7315200" w="3499214">
                <a:moveTo>
                  <a:pt x="0" y="0"/>
                </a:moveTo>
                <a:lnTo>
                  <a:pt x="3499214" y="0"/>
                </a:lnTo>
                <a:lnTo>
                  <a:pt x="3499214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4526" t="0" r="-54526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95680" y="-87133"/>
            <a:ext cx="4790701" cy="974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00"/>
              </a:lnSpc>
            </a:pPr>
            <a:r>
              <a:rPr lang="en-US" sz="5643">
                <a:solidFill>
                  <a:srgbClr val="FFFFFF"/>
                </a:solidFill>
                <a:latin typeface="Canva Sans Bold"/>
              </a:rPr>
              <a:t>Cyber crimes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95680" y="820558"/>
            <a:ext cx="4790701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 Bold"/>
              </a:rPr>
              <a:t>And the dangers they pose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28006" y="2330205"/>
            <a:ext cx="6026380" cy="1098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7"/>
              </a:lnSpc>
              <a:spcBef>
                <a:spcPct val="0"/>
              </a:spcBef>
            </a:pPr>
            <a:r>
              <a:rPr lang="en-US" sz="2141">
                <a:solidFill>
                  <a:srgbClr val="FFFFFF"/>
                </a:solidFill>
                <a:latin typeface="Canva Sans Bold"/>
              </a:rPr>
              <a:t>A cyber crime is one risk you face on the internet. Cybercriminals use multiple methods to steal information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95680" y="4201961"/>
            <a:ext cx="5041861" cy="15171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143">
                <a:solidFill>
                  <a:srgbClr val="FFFFFF"/>
                </a:solidFill>
                <a:latin typeface="Canva Sans Bold"/>
              </a:rPr>
              <a:t>The methods they use to steal information and important data is Identity theft, Phishing, Scamming, and hacking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3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053195" y="0"/>
            <a:ext cx="4700405" cy="7315200"/>
          </a:xfrm>
          <a:custGeom>
            <a:avLst/>
            <a:gdLst/>
            <a:ahLst/>
            <a:cxnLst/>
            <a:rect r="r" b="b" t="t" l="l"/>
            <a:pathLst>
              <a:path h="7315200" w="4700405">
                <a:moveTo>
                  <a:pt x="0" y="0"/>
                </a:moveTo>
                <a:lnTo>
                  <a:pt x="4700405" y="0"/>
                </a:lnTo>
                <a:lnTo>
                  <a:pt x="4700405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974" t="0" r="-27654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-114300"/>
            <a:ext cx="3366195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Canva Sans Bold"/>
              </a:rPr>
              <a:t>Phishing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16416" y="1104816"/>
            <a:ext cx="4360384" cy="1507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19"/>
              </a:lnSpc>
              <a:spcBef>
                <a:spcPct val="0"/>
              </a:spcBef>
            </a:pPr>
            <a:r>
              <a:rPr lang="en-US" sz="2156">
                <a:solidFill>
                  <a:srgbClr val="FFFFFF"/>
                </a:solidFill>
                <a:latin typeface="Canva Sans Bold"/>
              </a:rPr>
              <a:t>Phishing is when a criminal creates a fake website designed to look like a real one to obtain personal data or information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35921" y="3189556"/>
            <a:ext cx="3721374" cy="37932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3"/>
              </a:lnSpc>
              <a:spcBef>
                <a:spcPct val="0"/>
              </a:spcBef>
            </a:pPr>
            <a:r>
              <a:rPr lang="en-US" sz="2159">
                <a:solidFill>
                  <a:srgbClr val="FFFFFF"/>
                </a:solidFill>
                <a:latin typeface="Canva Sans Bold"/>
              </a:rPr>
              <a:t>Phishing works by using a email telling the person receiving the email that there is a problem with the website. They will send you a link to a fake website designed to record personal information such as your passcode birth date etc.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3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495858" y="1977059"/>
            <a:ext cx="4257742" cy="5338141"/>
          </a:xfrm>
          <a:custGeom>
            <a:avLst/>
            <a:gdLst/>
            <a:ahLst/>
            <a:cxnLst/>
            <a:rect r="r" b="b" t="t" l="l"/>
            <a:pathLst>
              <a:path h="5338141" w="4257742">
                <a:moveTo>
                  <a:pt x="0" y="0"/>
                </a:moveTo>
                <a:lnTo>
                  <a:pt x="4257742" y="0"/>
                </a:lnTo>
                <a:lnTo>
                  <a:pt x="4257742" y="5338141"/>
                </a:lnTo>
                <a:lnTo>
                  <a:pt x="0" y="53381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687" t="0" r="-12687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-114300"/>
            <a:ext cx="5007769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Canva Sans Bold"/>
              </a:rPr>
              <a:t>Identity theft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75360" y="1054062"/>
            <a:ext cx="7802880" cy="7452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4"/>
              </a:lnSpc>
              <a:spcBef>
                <a:spcPct val="0"/>
              </a:spcBef>
            </a:pPr>
            <a:r>
              <a:rPr lang="en-US" sz="2160">
                <a:solidFill>
                  <a:srgbClr val="FFFFFF"/>
                </a:solidFill>
                <a:latin typeface="Canva Sans Bold"/>
              </a:rPr>
              <a:t>Identity theft s when a criminal steals personal information such as the persons name and address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26373" y="2790444"/>
            <a:ext cx="3181174" cy="37932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4"/>
              </a:lnSpc>
              <a:spcBef>
                <a:spcPct val="0"/>
              </a:spcBef>
            </a:pPr>
            <a:r>
              <a:rPr lang="en-US" sz="2160">
                <a:solidFill>
                  <a:srgbClr val="FFFFFF"/>
                </a:solidFill>
                <a:latin typeface="Canva Sans Bold"/>
              </a:rPr>
              <a:t>Criminals can use a stolen identity to pretend they are someone else’s name. They then can open a bank acount or a credit card in a different name and buy goods or steal money from banks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3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876800" y="0"/>
            <a:ext cx="4876800" cy="7315200"/>
          </a:xfrm>
          <a:custGeom>
            <a:avLst/>
            <a:gdLst/>
            <a:ahLst/>
            <a:cxnLst/>
            <a:rect r="r" b="b" t="t" l="l"/>
            <a:pathLst>
              <a:path h="7315200" w="4876800">
                <a:moveTo>
                  <a:pt x="0" y="0"/>
                </a:moveTo>
                <a:lnTo>
                  <a:pt x="4876800" y="0"/>
                </a:lnTo>
                <a:lnTo>
                  <a:pt x="48768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285" t="0" r="-10714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-114300"/>
            <a:ext cx="3871466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Canva Sans Bold"/>
              </a:rPr>
              <a:t>Scamming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826198" y="3334067"/>
            <a:ext cx="101203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 Bold"/>
              </a:rPr>
              <a:t>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31520" y="1989850"/>
            <a:ext cx="3646346" cy="4030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40"/>
              </a:lnSpc>
              <a:spcBef>
                <a:spcPct val="0"/>
              </a:spcBef>
            </a:pPr>
            <a:r>
              <a:rPr lang="en-US" sz="2528">
                <a:solidFill>
                  <a:srgbClr val="FFFFFF"/>
                </a:solidFill>
                <a:latin typeface="Canva Sans Bold"/>
              </a:rPr>
              <a:t>A criminal sends out a email that asks for money. Sometimes the email offers something for sale or says they will need to go to court. In some cases the scammer threatens them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33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529837" y="2052087"/>
            <a:ext cx="5328802" cy="5263113"/>
          </a:xfrm>
          <a:custGeom>
            <a:avLst/>
            <a:gdLst/>
            <a:ahLst/>
            <a:cxnLst/>
            <a:rect r="r" b="b" t="t" l="l"/>
            <a:pathLst>
              <a:path h="5263113" w="5328802">
                <a:moveTo>
                  <a:pt x="0" y="0"/>
                </a:moveTo>
                <a:lnTo>
                  <a:pt x="5328802" y="0"/>
                </a:lnTo>
                <a:lnTo>
                  <a:pt x="5328802" y="5263113"/>
                </a:lnTo>
                <a:lnTo>
                  <a:pt x="0" y="52631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48" t="0" r="-3448" b="-823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-114300"/>
            <a:ext cx="2996357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Canva Sans Bold"/>
              </a:rPr>
              <a:t>Hacking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31520" y="1153902"/>
            <a:ext cx="8818506" cy="3642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4"/>
              </a:lnSpc>
              <a:spcBef>
                <a:spcPct val="0"/>
              </a:spcBef>
            </a:pPr>
            <a:r>
              <a:rPr lang="en-US" sz="2160">
                <a:solidFill>
                  <a:srgbClr val="FFFFFF"/>
                </a:solidFill>
                <a:latin typeface="Canva Sans Bold"/>
              </a:rPr>
              <a:t>Is when a criminal breaks into the Computer system 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97448" y="3739896"/>
            <a:ext cx="4136778" cy="26502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4"/>
              </a:lnSpc>
              <a:spcBef>
                <a:spcPct val="0"/>
              </a:spcBef>
            </a:pPr>
            <a:r>
              <a:rPr lang="en-US" sz="2160">
                <a:solidFill>
                  <a:srgbClr val="FFFFFF"/>
                </a:solidFill>
                <a:latin typeface="Canva Sans Bold"/>
              </a:rPr>
              <a:t>Hackers usually try to break into computer systems that hold a lot of personal information . Banks usually hire hackers to see if there is any weaknesses that can let malicious hackers in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DAFuf-yZO2Y</dc:identifier>
  <dcterms:modified xsi:type="dcterms:W3CDTF">2011-08-01T06:04:30Z</dcterms:modified>
  <cp:revision>1</cp:revision>
  <dc:title>Cyber crimes</dc:title>
</cp:coreProperties>
</file>