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cybercrimes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sadeen abuhazeem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6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cybercrimes?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Cybercrime is by committing a crime online involving a computer or computer network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r="26391"/>
          <a:stretch>
            <a:fillRect/>
          </a:stretch>
        </p:blipFill>
        <p:spPr>
          <a:xfrm>
            <a:off x="7482362" y="685800"/>
            <a:ext cx="3598146" cy="4385733"/>
          </a:xfrm>
        </p:spPr>
      </p:pic>
    </p:spTree>
    <p:extLst>
      <p:ext uri="{BB962C8B-B14F-4D97-AF65-F5344CB8AC3E}">
        <p14:creationId xmlns:p14="http://schemas.microsoft.com/office/powerpoint/2010/main" val="408851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cybercrimes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cybercrimes: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848949"/>
            <a:ext cx="5086538" cy="2525636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Phishing </a:t>
            </a:r>
          </a:p>
          <a:p>
            <a:r>
              <a:rPr lang="en-US" dirty="0" smtClean="0"/>
              <a:t>Hacking </a:t>
            </a:r>
          </a:p>
          <a:p>
            <a:r>
              <a:rPr lang="en-US" dirty="0" smtClean="0"/>
              <a:t>Malware </a:t>
            </a:r>
          </a:p>
          <a:p>
            <a:r>
              <a:rPr lang="en-US" dirty="0" smtClean="0"/>
              <a:t>Ransomware </a:t>
            </a:r>
          </a:p>
          <a:p>
            <a:r>
              <a:rPr lang="en-US" dirty="0" smtClean="0"/>
              <a:t>Identify theft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5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protect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strong passwords</a:t>
            </a:r>
          </a:p>
          <a:p>
            <a:r>
              <a:rPr lang="en-US" dirty="0" smtClean="0"/>
              <a:t>Keep your software updated </a:t>
            </a:r>
          </a:p>
          <a:p>
            <a:r>
              <a:rPr lang="en-US" dirty="0" smtClean="0"/>
              <a:t>Use a secure internet connection </a:t>
            </a:r>
          </a:p>
          <a:p>
            <a:r>
              <a:rPr lang="en-US" dirty="0" smtClean="0"/>
              <a:t>Do  not trust everything on the internet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50" y="2639649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26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</TotalTime>
  <Words>57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cybercrimes</vt:lpstr>
      <vt:lpstr>What are cybercrimes?</vt:lpstr>
      <vt:lpstr>cybercrimes</vt:lpstr>
      <vt:lpstr>How to protect yourself?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cybercrimes</dc:title>
  <dc:creator>Hp</dc:creator>
  <cp:lastModifiedBy>Hp</cp:lastModifiedBy>
  <cp:revision>3</cp:revision>
  <dcterms:created xsi:type="dcterms:W3CDTF">2023-09-20T15:58:38Z</dcterms:created>
  <dcterms:modified xsi:type="dcterms:W3CDTF">2023-09-20T16:18:09Z</dcterms:modified>
</cp:coreProperties>
</file>