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62115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September 20, 2023</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27534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September 20, 2023</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264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September 20, 2023</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9574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September 20, 2023</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04541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September 20, 2023</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3101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September 20, 2023</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36367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September 20, 2023</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21386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September 20, 2023</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977992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September 20, 2023</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58229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September 20, 2023</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52869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lIns="109728" tIns="109728" rIns="109728" bIns="91440" anchor="t"/>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lIns="109728" tIns="109728" rIns="109728" bIns="91440" anchor="ctr"/>
          <a:lstStyle>
            <a:lvl1pPr algn="l">
              <a:defRPr sz="900" spc="80">
                <a:solidFill>
                  <a:schemeClr val="tx1">
                    <a:alpha val="80000"/>
                  </a:schemeClr>
                </a:solidFill>
              </a:defRPr>
            </a:lvl1pPr>
          </a:lstStyle>
          <a:p>
            <a:fld id="{246CB39B-5F4C-4A7E-9BE3-AAFD45576D16}" type="datetime2">
              <a:rPr lang="en-US" smtClean="0"/>
              <a:t>Wednesday, September 20, 2023</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lIns="109728" tIns="109728" rIns="109728" bIns="91440" anchor="ctr"/>
          <a:lstStyle>
            <a:lvl1pPr algn="l">
              <a:defRPr sz="900" spc="8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lIns="109728" tIns="109728" rIns="109728" bIns="91440" anchor="ctr"/>
          <a:lstStyle>
            <a:lvl1pPr algn="r">
              <a:defRPr sz="900" spc="8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633785805"/>
      </p:ext>
    </p:extLst>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ftr="0" dt="0"/>
  <p:txStyles>
    <p:titleStyle>
      <a:lvl1pPr algn="l" defTabSz="914400" rtl="0" eaLnBrk="1" latinLnBrk="0" hangingPunct="1">
        <a:lnSpc>
          <a:spcPct val="100000"/>
        </a:lnSpc>
        <a:spcBef>
          <a:spcPct val="0"/>
        </a:spcBef>
        <a:buNone/>
        <a:defRPr lang="en-US" sz="4800" kern="1200" spc="22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spc="15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spc="1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11A6D0-80D9-A6FC-5217-B08537AC53F9}"/>
              </a:ext>
            </a:extLst>
          </p:cNvPr>
          <p:cNvSpPr>
            <a:spLocks noGrp="1"/>
          </p:cNvSpPr>
          <p:nvPr>
            <p:ph type="ctrTitle"/>
          </p:nvPr>
        </p:nvSpPr>
        <p:spPr>
          <a:xfrm>
            <a:off x="430094" y="555086"/>
            <a:ext cx="5388118" cy="984885"/>
          </a:xfrm>
        </p:spPr>
        <p:txBody>
          <a:bodyPr wrap="square" anchor="ctr">
            <a:normAutofit/>
          </a:bodyPr>
          <a:lstStyle/>
          <a:p>
            <a:r>
              <a:rPr lang="en-US" sz="4800" dirty="0"/>
              <a:t>Online Danger</a:t>
            </a:r>
          </a:p>
        </p:txBody>
      </p:sp>
      <p:pic>
        <p:nvPicPr>
          <p:cNvPr id="4" name="Picture 3" descr="Low Angle View Of Clouds In Sky">
            <a:extLst>
              <a:ext uri="{FF2B5EF4-FFF2-40B4-BE49-F238E27FC236}">
                <a16:creationId xmlns:a16="http://schemas.microsoft.com/office/drawing/2014/main" id="{E2A87C12-33D1-9A31-79AF-105332D267F1}"/>
              </a:ext>
            </a:extLst>
          </p:cNvPr>
          <p:cNvPicPr>
            <a:picLocks noChangeAspect="1"/>
          </p:cNvPicPr>
          <p:nvPr/>
        </p:nvPicPr>
        <p:blipFill rotWithShape="1">
          <a:blip r:embed="rId2"/>
          <a:srcRect t="18515" b="22816"/>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11" name="Rectangle 10">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2FE110D-2966-BEC8-143C-152E16CBDA29}"/>
              </a:ext>
            </a:extLst>
          </p:cNvPr>
          <p:cNvSpPr txBox="1"/>
          <p:nvPr/>
        </p:nvSpPr>
        <p:spPr>
          <a:xfrm>
            <a:off x="6248306" y="1355305"/>
            <a:ext cx="3416061" cy="369332"/>
          </a:xfrm>
          <a:prstGeom prst="rect">
            <a:avLst/>
          </a:prstGeom>
          <a:noFill/>
        </p:spPr>
        <p:txBody>
          <a:bodyPr wrap="square" rtlCol="0">
            <a:spAutoFit/>
          </a:bodyPr>
          <a:lstStyle/>
          <a:p>
            <a:r>
              <a:rPr lang="en-US" dirty="0"/>
              <a:t>By Randa Halteh 7F</a:t>
            </a:r>
          </a:p>
        </p:txBody>
      </p:sp>
    </p:spTree>
    <p:extLst>
      <p:ext uri="{BB962C8B-B14F-4D97-AF65-F5344CB8AC3E}">
        <p14:creationId xmlns:p14="http://schemas.microsoft.com/office/powerpoint/2010/main" val="1179885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7682-1C96-6B1F-F846-33A6E586F024}"/>
              </a:ext>
            </a:extLst>
          </p:cNvPr>
          <p:cNvSpPr>
            <a:spLocks noGrp="1"/>
          </p:cNvSpPr>
          <p:nvPr>
            <p:ph type="title"/>
          </p:nvPr>
        </p:nvSpPr>
        <p:spPr/>
        <p:txBody>
          <a:bodyPr>
            <a:normAutofit/>
          </a:bodyPr>
          <a:lstStyle/>
          <a:p>
            <a:r>
              <a:rPr lang="en-US" sz="4400" dirty="0"/>
              <a:t>5 online danger that you must be </a:t>
            </a:r>
            <a:r>
              <a:rPr lang="en-US" sz="4400" dirty="0" err="1"/>
              <a:t>awar</a:t>
            </a:r>
            <a:r>
              <a:rPr lang="en-US" sz="4400" dirty="0"/>
              <a:t> of</a:t>
            </a:r>
          </a:p>
        </p:txBody>
      </p:sp>
      <p:sp>
        <p:nvSpPr>
          <p:cNvPr id="4" name="Content Placeholder 3">
            <a:extLst>
              <a:ext uri="{FF2B5EF4-FFF2-40B4-BE49-F238E27FC236}">
                <a16:creationId xmlns:a16="http://schemas.microsoft.com/office/drawing/2014/main" id="{EF798DC7-BEB9-6711-49EE-541D4DE8F2C5}"/>
              </a:ext>
            </a:extLst>
          </p:cNvPr>
          <p:cNvSpPr>
            <a:spLocks noGrp="1"/>
          </p:cNvSpPr>
          <p:nvPr>
            <p:ph sz="half" idx="2"/>
          </p:nvPr>
        </p:nvSpPr>
        <p:spPr>
          <a:xfrm>
            <a:off x="1130060" y="1733909"/>
            <a:ext cx="10144665" cy="3858585"/>
          </a:xfrm>
        </p:spPr>
        <p:txBody>
          <a:bodyPr/>
          <a:lstStyle/>
          <a:p>
            <a:r>
              <a:rPr lang="en-US" b="0" i="0" dirty="0">
                <a:solidFill>
                  <a:schemeClr val="tx1"/>
                </a:solidFill>
                <a:effectLst/>
                <a:latin typeface="Google Sans"/>
              </a:rPr>
              <a:t>cyberbullying (bullying using digital technology)</a:t>
            </a:r>
          </a:p>
          <a:p>
            <a:r>
              <a:rPr lang="en-US" b="0" i="0" dirty="0">
                <a:solidFill>
                  <a:schemeClr val="tx1"/>
                </a:solidFill>
                <a:effectLst/>
                <a:latin typeface="Google Sans"/>
              </a:rPr>
              <a:t>invasion of privacy</a:t>
            </a:r>
          </a:p>
          <a:p>
            <a:r>
              <a:rPr lang="en-US" b="0" i="0" dirty="0">
                <a:solidFill>
                  <a:schemeClr val="tx1"/>
                </a:solidFill>
                <a:effectLst/>
                <a:latin typeface="Google Sans"/>
              </a:rPr>
              <a:t>identity theft.</a:t>
            </a:r>
          </a:p>
          <a:p>
            <a:r>
              <a:rPr lang="en-US" b="0" i="0" dirty="0">
                <a:solidFill>
                  <a:schemeClr val="tx1"/>
                </a:solidFill>
                <a:effectLst/>
                <a:latin typeface="Google Sans"/>
              </a:rPr>
              <a:t>your child seeing offensive images and messages</a:t>
            </a:r>
          </a:p>
          <a:p>
            <a:r>
              <a:rPr lang="en-US" b="0" i="0" dirty="0">
                <a:solidFill>
                  <a:schemeClr val="tx1"/>
                </a:solidFill>
                <a:effectLst/>
                <a:latin typeface="Google Sans"/>
              </a:rPr>
              <a:t>the presence of strangers who may be there to 'groom' other members</a:t>
            </a:r>
            <a:endParaRPr lang="en-US" dirty="0">
              <a:solidFill>
                <a:schemeClr val="tx1"/>
              </a:solidFill>
            </a:endParaRPr>
          </a:p>
        </p:txBody>
      </p:sp>
    </p:spTree>
    <p:extLst>
      <p:ext uri="{BB962C8B-B14F-4D97-AF65-F5344CB8AC3E}">
        <p14:creationId xmlns:p14="http://schemas.microsoft.com/office/powerpoint/2010/main" val="3581905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BC3B-D229-826F-B00D-E9225E20C788}"/>
              </a:ext>
            </a:extLst>
          </p:cNvPr>
          <p:cNvSpPr>
            <a:spLocks noGrp="1"/>
          </p:cNvSpPr>
          <p:nvPr>
            <p:ph type="title"/>
          </p:nvPr>
        </p:nvSpPr>
        <p:spPr/>
        <p:txBody>
          <a:bodyPr/>
          <a:lstStyle/>
          <a:p>
            <a:r>
              <a:rPr lang="en-US" b="1" i="0" dirty="0">
                <a:effectLst/>
                <a:latin typeface="Google Sans"/>
              </a:rPr>
              <a:t>The 8 Biggest Online Gaming Risks and How To Prevent Them</a:t>
            </a:r>
            <a:endParaRPr lang="en-US" dirty="0"/>
          </a:p>
        </p:txBody>
      </p:sp>
      <p:sp>
        <p:nvSpPr>
          <p:cNvPr id="4" name="Content Placeholder 3">
            <a:extLst>
              <a:ext uri="{FF2B5EF4-FFF2-40B4-BE49-F238E27FC236}">
                <a16:creationId xmlns:a16="http://schemas.microsoft.com/office/drawing/2014/main" id="{2CCE4801-1032-9658-AB8E-058FD05E99F1}"/>
              </a:ext>
            </a:extLst>
          </p:cNvPr>
          <p:cNvSpPr>
            <a:spLocks noGrp="1"/>
          </p:cNvSpPr>
          <p:nvPr>
            <p:ph sz="half" idx="2"/>
          </p:nvPr>
        </p:nvSpPr>
        <p:spPr>
          <a:xfrm>
            <a:off x="543586" y="2025180"/>
            <a:ext cx="5429114" cy="3515555"/>
          </a:xfrm>
        </p:spPr>
        <p:txBody>
          <a:bodyPr/>
          <a:lstStyle/>
          <a:p>
            <a:pPr algn="l">
              <a:buFont typeface="Arial" panose="020B0604020202020204" pitchFamily="34" charset="0"/>
              <a:buChar char="•"/>
            </a:pPr>
            <a:r>
              <a:rPr lang="en-US" b="0" i="0" dirty="0">
                <a:solidFill>
                  <a:schemeClr val="tx1"/>
                </a:solidFill>
                <a:effectLst/>
                <a:latin typeface="Google Sans"/>
              </a:rPr>
              <a:t>Cyberbullying and online harassment.</a:t>
            </a:r>
          </a:p>
          <a:p>
            <a:pPr algn="l">
              <a:buFont typeface="Arial" panose="020B0604020202020204" pitchFamily="34" charset="0"/>
              <a:buChar char="•"/>
            </a:pPr>
            <a:r>
              <a:rPr lang="en-US" b="0" i="0" dirty="0">
                <a:solidFill>
                  <a:schemeClr val="tx1"/>
                </a:solidFill>
                <a:effectLst/>
                <a:latin typeface="Google Sans"/>
              </a:rPr>
              <a:t>Inappropriate or upsetting content.</a:t>
            </a:r>
          </a:p>
          <a:p>
            <a:pPr algn="l">
              <a:buFont typeface="Arial" panose="020B0604020202020204" pitchFamily="34" charset="0"/>
              <a:buChar char="•"/>
            </a:pPr>
            <a:r>
              <a:rPr lang="en-US" b="0" i="0" dirty="0">
                <a:solidFill>
                  <a:schemeClr val="tx1"/>
                </a:solidFill>
                <a:effectLst/>
                <a:latin typeface="Google Sans"/>
              </a:rPr>
              <a:t>Account takeovers and hacking.</a:t>
            </a:r>
          </a:p>
          <a:p>
            <a:pPr algn="l">
              <a:buFont typeface="Arial" panose="020B0604020202020204" pitchFamily="34" charset="0"/>
              <a:buChar char="•"/>
            </a:pPr>
            <a:r>
              <a:rPr lang="en-US" b="0" i="0" dirty="0">
                <a:solidFill>
                  <a:schemeClr val="tx1"/>
                </a:solidFill>
                <a:effectLst/>
                <a:latin typeface="Google Sans"/>
              </a:rPr>
              <a:t>Malware and viruses.</a:t>
            </a:r>
          </a:p>
          <a:p>
            <a:pPr algn="l">
              <a:buFont typeface="Arial" panose="020B0604020202020204" pitchFamily="34" charset="0"/>
              <a:buChar char="•"/>
            </a:pPr>
            <a:r>
              <a:rPr lang="en-US" b="0" i="0" dirty="0">
                <a:solidFill>
                  <a:schemeClr val="tx1"/>
                </a:solidFill>
                <a:effectLst/>
                <a:latin typeface="Google Sans"/>
              </a:rPr>
              <a:t>Identity theft and privacy issues.</a:t>
            </a:r>
          </a:p>
          <a:p>
            <a:pPr algn="l">
              <a:buFont typeface="Arial" panose="020B0604020202020204" pitchFamily="34" charset="0"/>
              <a:buChar char="•"/>
            </a:pPr>
            <a:r>
              <a:rPr lang="en-US" b="0" i="0" dirty="0">
                <a:solidFill>
                  <a:schemeClr val="tx1"/>
                </a:solidFill>
                <a:effectLst/>
                <a:latin typeface="Google Sans"/>
              </a:rPr>
              <a:t>Online predators.</a:t>
            </a:r>
          </a:p>
          <a:p>
            <a:pPr algn="l">
              <a:buFont typeface="Arial" panose="020B0604020202020204" pitchFamily="34" charset="0"/>
              <a:buChar char="•"/>
            </a:pPr>
            <a:r>
              <a:rPr lang="en-US" b="0" i="0" dirty="0">
                <a:solidFill>
                  <a:schemeClr val="tx1"/>
                </a:solidFill>
                <a:effectLst/>
                <a:latin typeface="Google Sans"/>
              </a:rPr>
              <a:t>Excessive in-game spending.</a:t>
            </a:r>
          </a:p>
          <a:p>
            <a:pPr algn="l">
              <a:buFont typeface="Arial" panose="020B0604020202020204" pitchFamily="34" charset="0"/>
              <a:buChar char="•"/>
            </a:pPr>
            <a:r>
              <a:rPr lang="en-US" b="0" i="0" dirty="0">
                <a:solidFill>
                  <a:schemeClr val="tx1"/>
                </a:solidFill>
                <a:effectLst/>
                <a:latin typeface="Google Sans"/>
              </a:rPr>
              <a:t>Devoting too much time to gam</a:t>
            </a:r>
            <a:r>
              <a:rPr lang="en-US" b="0" i="0" dirty="0">
                <a:solidFill>
                  <a:srgbClr val="202124"/>
                </a:solidFill>
                <a:effectLst/>
                <a:latin typeface="Google Sans"/>
              </a:rPr>
              <a:t>ing.</a:t>
            </a:r>
          </a:p>
          <a:p>
            <a:endParaRPr lang="en-US" dirty="0"/>
          </a:p>
        </p:txBody>
      </p:sp>
    </p:spTree>
    <p:extLst>
      <p:ext uri="{BB962C8B-B14F-4D97-AF65-F5344CB8AC3E}">
        <p14:creationId xmlns:p14="http://schemas.microsoft.com/office/powerpoint/2010/main" val="1206999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C0338-5081-6754-C43A-6BA7E6593EDE}"/>
              </a:ext>
            </a:extLst>
          </p:cNvPr>
          <p:cNvSpPr>
            <a:spLocks noGrp="1"/>
          </p:cNvSpPr>
          <p:nvPr>
            <p:ph type="title"/>
          </p:nvPr>
        </p:nvSpPr>
        <p:spPr/>
        <p:txBody>
          <a:bodyPr/>
          <a:lstStyle/>
          <a:p>
            <a:r>
              <a:rPr lang="en-US" dirty="0"/>
              <a:t>Why is online safety important?</a:t>
            </a:r>
          </a:p>
        </p:txBody>
      </p:sp>
      <p:sp>
        <p:nvSpPr>
          <p:cNvPr id="4" name="Content Placeholder 3">
            <a:extLst>
              <a:ext uri="{FF2B5EF4-FFF2-40B4-BE49-F238E27FC236}">
                <a16:creationId xmlns:a16="http://schemas.microsoft.com/office/drawing/2014/main" id="{899CA9C4-21A1-CE15-F622-DAAF34F0AAA7}"/>
              </a:ext>
            </a:extLst>
          </p:cNvPr>
          <p:cNvSpPr>
            <a:spLocks noGrp="1"/>
          </p:cNvSpPr>
          <p:nvPr>
            <p:ph sz="half" idx="2"/>
          </p:nvPr>
        </p:nvSpPr>
        <p:spPr>
          <a:xfrm>
            <a:off x="421467" y="1881275"/>
            <a:ext cx="5429114" cy="3515555"/>
          </a:xfrm>
        </p:spPr>
        <p:txBody>
          <a:bodyPr/>
          <a:lstStyle/>
          <a:p>
            <a:r>
              <a:rPr lang="en-US" b="0" i="0" dirty="0">
                <a:solidFill>
                  <a:schemeClr val="tx1"/>
                </a:solidFill>
                <a:effectLst/>
                <a:latin typeface="Google Sans"/>
              </a:rPr>
              <a:t>Most people store a lot of personal information on their computers. If you don't protect your computer properly when you're online, it's possible that personal details could be stolen or deleted without your knowledge. Your computer can be attacked in a number of ways over the internet.</a:t>
            </a:r>
            <a:endParaRPr lang="en-US" dirty="0">
              <a:solidFill>
                <a:schemeClr val="tx1"/>
              </a:solidFill>
            </a:endParaRPr>
          </a:p>
        </p:txBody>
      </p:sp>
    </p:spTree>
    <p:extLst>
      <p:ext uri="{BB962C8B-B14F-4D97-AF65-F5344CB8AC3E}">
        <p14:creationId xmlns:p14="http://schemas.microsoft.com/office/powerpoint/2010/main" val="4092403866"/>
      </p:ext>
    </p:extLst>
  </p:cSld>
  <p:clrMapOvr>
    <a:masterClrMapping/>
  </p:clrMapOvr>
</p:sld>
</file>

<file path=ppt/theme/theme1.xml><?xml version="1.0" encoding="utf-8"?>
<a:theme xmlns:a="http://schemas.openxmlformats.org/drawingml/2006/main" name="3DFloat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22</TotalTime>
  <Words>155</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Google Sans</vt:lpstr>
      <vt:lpstr>Sitka Heading</vt:lpstr>
      <vt:lpstr>Source Sans Pro</vt:lpstr>
      <vt:lpstr>3DFloatVTI</vt:lpstr>
      <vt:lpstr>Online Danger</vt:lpstr>
      <vt:lpstr>5 online danger that you must be awar of</vt:lpstr>
      <vt:lpstr>The 8 Biggest Online Gaming Risks and How To Prevent Them</vt:lpstr>
      <vt:lpstr>Why is online safety important?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Danger</dc:title>
  <dc:creator>Randa Halteh</dc:creator>
  <cp:lastModifiedBy>Randa Halteh</cp:lastModifiedBy>
  <cp:revision>2</cp:revision>
  <dcterms:created xsi:type="dcterms:W3CDTF">2023-09-20T15:51:04Z</dcterms:created>
  <dcterms:modified xsi:type="dcterms:W3CDTF">2023-09-20T16:13:38Z</dcterms:modified>
</cp:coreProperties>
</file>