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76" d="100"/>
          <a:sy n="76" d="100"/>
        </p:scale>
        <p:origin x="29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E676B96-5F25-4EBF-9BB4-1B220C5726C5}"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21674210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76B96-5F25-4EBF-9BB4-1B220C5726C5}"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2394594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76B96-5F25-4EBF-9BB4-1B220C5726C5}"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4026812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E676B96-5F25-4EBF-9BB4-1B220C5726C5}"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262688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676B96-5F25-4EBF-9BB4-1B220C5726C5}" type="datetimeFigureOut">
              <a:rPr lang="en-US" smtClean="0"/>
              <a:t>9/20/2023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2416457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E676B96-5F25-4EBF-9BB4-1B220C5726C5}"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1083075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676B96-5F25-4EBF-9BB4-1B220C5726C5}" type="datetimeFigureOut">
              <a:rPr lang="en-US" smtClean="0"/>
              <a:t>9/20/2023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155749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E676B96-5F25-4EBF-9BB4-1B220C5726C5}" type="datetimeFigureOut">
              <a:rPr lang="en-US" smtClean="0"/>
              <a:t>9/20/2023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1722804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676B96-5F25-4EBF-9BB4-1B220C5726C5}" type="datetimeFigureOut">
              <a:rPr lang="en-US" smtClean="0"/>
              <a:t>9/20/2023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82982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676B96-5F25-4EBF-9BB4-1B220C5726C5}"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2342240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E676B96-5F25-4EBF-9BB4-1B220C5726C5}" type="datetimeFigureOut">
              <a:rPr lang="en-US" smtClean="0"/>
              <a:t>9/20/2023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518884-1288-49D0-9634-8AFA1CEE1493}" type="slidenum">
              <a:rPr lang="en-US" smtClean="0"/>
              <a:t>‹#›</a:t>
            </a:fld>
            <a:endParaRPr lang="en-US"/>
          </a:p>
        </p:txBody>
      </p:sp>
    </p:spTree>
    <p:extLst>
      <p:ext uri="{BB962C8B-B14F-4D97-AF65-F5344CB8AC3E}">
        <p14:creationId xmlns:p14="http://schemas.microsoft.com/office/powerpoint/2010/main" val="371766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676B96-5F25-4EBF-9BB4-1B220C5726C5}" type="datetimeFigureOut">
              <a:rPr lang="en-US" smtClean="0"/>
              <a:t>9/20/2023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518884-1288-49D0-9634-8AFA1CEE1493}" type="slidenum">
              <a:rPr lang="en-US" smtClean="0"/>
              <a:t>‹#›</a:t>
            </a:fld>
            <a:endParaRPr lang="en-US"/>
          </a:p>
        </p:txBody>
      </p:sp>
    </p:spTree>
    <p:extLst>
      <p:ext uri="{BB962C8B-B14F-4D97-AF65-F5344CB8AC3E}">
        <p14:creationId xmlns:p14="http://schemas.microsoft.com/office/powerpoint/2010/main" val="1511615944"/>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8A210-D422-B49D-7964-0194E3D3EDCE}"/>
              </a:ext>
            </a:extLst>
          </p:cNvPr>
          <p:cNvSpPr>
            <a:spLocks noGrp="1"/>
          </p:cNvSpPr>
          <p:nvPr>
            <p:ph type="ctrTitle"/>
          </p:nvPr>
        </p:nvSpPr>
        <p:spPr/>
        <p:txBody>
          <a:bodyPr>
            <a:normAutofit/>
          </a:bodyPr>
          <a:lstStyle/>
          <a:p>
            <a:r>
              <a:rPr lang="en-US" sz="7200" dirty="0">
                <a:latin typeface="Abadi" panose="020B0604020104020204" pitchFamily="34" charset="0"/>
              </a:rPr>
              <a:t>Computer HW</a:t>
            </a:r>
          </a:p>
        </p:txBody>
      </p:sp>
      <p:sp>
        <p:nvSpPr>
          <p:cNvPr id="3" name="Subtitle 2">
            <a:extLst>
              <a:ext uri="{FF2B5EF4-FFF2-40B4-BE49-F238E27FC236}">
                <a16:creationId xmlns:a16="http://schemas.microsoft.com/office/drawing/2014/main" id="{F4F051D7-1EAC-81CE-AE43-0C06EC2C97CE}"/>
              </a:ext>
            </a:extLst>
          </p:cNvPr>
          <p:cNvSpPr>
            <a:spLocks noGrp="1"/>
          </p:cNvSpPr>
          <p:nvPr>
            <p:ph type="subTitle" idx="1"/>
          </p:nvPr>
        </p:nvSpPr>
        <p:spPr/>
        <p:txBody>
          <a:bodyPr>
            <a:normAutofit/>
          </a:bodyPr>
          <a:lstStyle/>
          <a:p>
            <a:r>
              <a:rPr lang="en-US" sz="3600" dirty="0">
                <a:latin typeface="Abadi" panose="020B0604020104020204" pitchFamily="34" charset="0"/>
              </a:rPr>
              <a:t>By Maria Awad 8E (press slideshow)</a:t>
            </a:r>
          </a:p>
        </p:txBody>
      </p:sp>
    </p:spTree>
    <p:extLst>
      <p:ext uri="{BB962C8B-B14F-4D97-AF65-F5344CB8AC3E}">
        <p14:creationId xmlns:p14="http://schemas.microsoft.com/office/powerpoint/2010/main" val="3358028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75EDC-1108-00F9-E9CC-589C1618DF01}"/>
              </a:ext>
            </a:extLst>
          </p:cNvPr>
          <p:cNvSpPr>
            <a:spLocks noGrp="1"/>
          </p:cNvSpPr>
          <p:nvPr>
            <p:ph type="title"/>
          </p:nvPr>
        </p:nvSpPr>
        <p:spPr>
          <a:xfrm>
            <a:off x="1010920" y="2499042"/>
            <a:ext cx="10515600" cy="1859915"/>
          </a:xfrm>
        </p:spPr>
        <p:txBody>
          <a:bodyPr>
            <a:normAutofit fontScale="90000"/>
          </a:bodyPr>
          <a:lstStyle/>
          <a:p>
            <a:r>
              <a:rPr lang="en-US" dirty="0">
                <a:latin typeface="ADLaM Display" panose="020F0502020204030204" pitchFamily="2" charset="0"/>
                <a:ea typeface="ADLaM Display" panose="020F0502020204030204" pitchFamily="2" charset="0"/>
                <a:cs typeface="ADLaM Display" panose="020F0502020204030204" pitchFamily="2" charset="0"/>
              </a:rPr>
              <a:t>Why you should act responsibly and safely when solving computer problems?</a:t>
            </a:r>
          </a:p>
        </p:txBody>
      </p:sp>
    </p:spTree>
    <p:extLst>
      <p:ext uri="{BB962C8B-B14F-4D97-AF65-F5344CB8AC3E}">
        <p14:creationId xmlns:p14="http://schemas.microsoft.com/office/powerpoint/2010/main" val="141294419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41A3E46-8EBE-5C8F-5D47-6384743180F0}"/>
              </a:ext>
            </a:extLst>
          </p:cNvPr>
          <p:cNvSpPr>
            <a:spLocks noGrp="1"/>
          </p:cNvSpPr>
          <p:nvPr>
            <p:ph type="title"/>
          </p:nvPr>
        </p:nvSpPr>
        <p:spPr>
          <a:xfrm>
            <a:off x="831849" y="1709738"/>
            <a:ext cx="10744957" cy="4246445"/>
          </a:xfrm>
        </p:spPr>
        <p:txBody>
          <a:bodyPr>
            <a:normAutofit fontScale="90000"/>
          </a:bodyPr>
          <a:lstStyle/>
          <a:p>
            <a:r>
              <a:rPr lang="en-US" dirty="0"/>
              <a:t>Because any wrong action could have a risk of setting the computer on fire or your computer never working again you can also let hackers have easy access to your computer without you realizing</a:t>
            </a:r>
          </a:p>
        </p:txBody>
      </p:sp>
      <p:sp>
        <p:nvSpPr>
          <p:cNvPr id="9" name="TextBox 8">
            <a:extLst>
              <a:ext uri="{FF2B5EF4-FFF2-40B4-BE49-F238E27FC236}">
                <a16:creationId xmlns:a16="http://schemas.microsoft.com/office/drawing/2014/main" id="{4E9D4732-6ECA-AA5C-670E-627BE37D7419}"/>
              </a:ext>
            </a:extLst>
          </p:cNvPr>
          <p:cNvSpPr txBox="1"/>
          <p:nvPr/>
        </p:nvSpPr>
        <p:spPr>
          <a:xfrm>
            <a:off x="10620462" y="6350466"/>
            <a:ext cx="2684477" cy="369332"/>
          </a:xfrm>
          <a:prstGeom prst="rect">
            <a:avLst/>
          </a:prstGeom>
          <a:noFill/>
        </p:spPr>
        <p:txBody>
          <a:bodyPr wrap="square" rtlCol="0">
            <a:spAutoFit/>
          </a:bodyPr>
          <a:lstStyle/>
          <a:p>
            <a:r>
              <a:rPr lang="en-US" dirty="0">
                <a:sym typeface="Wingdings" panose="05000000000000000000" pitchFamily="2" charset="2"/>
              </a:rPr>
              <a:t></a:t>
            </a:r>
            <a:endParaRPr lang="en-US" dirty="0"/>
          </a:p>
        </p:txBody>
      </p:sp>
    </p:spTree>
    <p:extLst>
      <p:ext uri="{BB962C8B-B14F-4D97-AF65-F5344CB8AC3E}">
        <p14:creationId xmlns:p14="http://schemas.microsoft.com/office/powerpoint/2010/main" val="8650878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A22C3D-2A8F-4414-F4D1-DADDF57EC718}"/>
              </a:ext>
            </a:extLst>
          </p:cNvPr>
          <p:cNvSpPr>
            <a:spLocks noGrp="1"/>
          </p:cNvSpPr>
          <p:nvPr>
            <p:ph type="title"/>
          </p:nvPr>
        </p:nvSpPr>
        <p:spPr>
          <a:xfrm>
            <a:off x="806741" y="1006781"/>
            <a:ext cx="10578518" cy="4844438"/>
          </a:xfrm>
        </p:spPr>
        <p:txBody>
          <a:bodyPr>
            <a:noAutofit/>
          </a:bodyPr>
          <a:lstStyle/>
          <a:p>
            <a:r>
              <a:rPr lang="en-US" dirty="0"/>
              <a:t>And I’m sure that you are NOT broke so you can easily call someone to come fix your computer or you can go to someone who can fix your computer because you don’t have to save money and have a high risk of all the possibilities that I said in the other slide </a:t>
            </a:r>
          </a:p>
        </p:txBody>
      </p:sp>
    </p:spTree>
    <p:extLst>
      <p:ext uri="{BB962C8B-B14F-4D97-AF65-F5344CB8AC3E}">
        <p14:creationId xmlns:p14="http://schemas.microsoft.com/office/powerpoint/2010/main" val="14238975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F69C0F-67F4-3146-6974-8E718FAE5DB5}"/>
              </a:ext>
            </a:extLst>
          </p:cNvPr>
          <p:cNvSpPr>
            <a:spLocks noGrp="1"/>
          </p:cNvSpPr>
          <p:nvPr>
            <p:ph type="title"/>
          </p:nvPr>
        </p:nvSpPr>
        <p:spPr/>
        <p:txBody>
          <a:bodyPr/>
          <a:lstStyle/>
          <a:p>
            <a:r>
              <a:rPr lang="en-US" dirty="0">
                <a:latin typeface="ADLaM Display" panose="02010000000000000000" pitchFamily="2" charset="0"/>
                <a:ea typeface="ADLaM Display" panose="02010000000000000000" pitchFamily="2" charset="0"/>
                <a:cs typeface="ADLaM Display" panose="02010000000000000000" pitchFamily="2" charset="0"/>
              </a:rPr>
              <a:t>What might happen if you act unsafely and unresponsible  </a:t>
            </a:r>
          </a:p>
        </p:txBody>
      </p:sp>
      <p:sp>
        <p:nvSpPr>
          <p:cNvPr id="3" name="Text Placeholder 2">
            <a:extLst>
              <a:ext uri="{FF2B5EF4-FFF2-40B4-BE49-F238E27FC236}">
                <a16:creationId xmlns:a16="http://schemas.microsoft.com/office/drawing/2014/main" id="{02858F05-7E86-ED3D-C6C0-B9FE8B8DAB21}"/>
              </a:ext>
            </a:extLst>
          </p:cNvPr>
          <p:cNvSpPr>
            <a:spLocks noGrp="1"/>
          </p:cNvSpPr>
          <p:nvPr>
            <p:ph type="body" idx="1"/>
          </p:nvPr>
        </p:nvSpPr>
        <p:spPr/>
        <p:txBody>
          <a:bodyPr/>
          <a:lstStyle/>
          <a:p>
            <a:r>
              <a:rPr lang="en-US" dirty="0"/>
              <a:t>Pic 1</a:t>
            </a:r>
          </a:p>
        </p:txBody>
      </p:sp>
      <p:pic>
        <p:nvPicPr>
          <p:cNvPr id="7" name="Content Placeholder 6">
            <a:extLst>
              <a:ext uri="{FF2B5EF4-FFF2-40B4-BE49-F238E27FC236}">
                <a16:creationId xmlns:a16="http://schemas.microsoft.com/office/drawing/2014/main" id="{A9B2DE09-B69D-C968-4D9B-3AA77976E9FC}"/>
              </a:ext>
            </a:extLst>
          </p:cNvPr>
          <p:cNvPicPr>
            <a:picLocks noGrp="1" noChangeAspect="1"/>
          </p:cNvPicPr>
          <p:nvPr>
            <p:ph sz="half" idx="2"/>
          </p:nvPr>
        </p:nvPicPr>
        <p:blipFill>
          <a:blip r:embed="rId2"/>
          <a:stretch>
            <a:fillRect/>
          </a:stretch>
        </p:blipFill>
        <p:spPr>
          <a:xfrm>
            <a:off x="166127" y="2505076"/>
            <a:ext cx="5348054" cy="2880656"/>
          </a:xfrm>
          <a:prstGeom prst="rect">
            <a:avLst/>
          </a:prstGeom>
        </p:spPr>
      </p:pic>
      <p:sp>
        <p:nvSpPr>
          <p:cNvPr id="5" name="Text Placeholder 4">
            <a:extLst>
              <a:ext uri="{FF2B5EF4-FFF2-40B4-BE49-F238E27FC236}">
                <a16:creationId xmlns:a16="http://schemas.microsoft.com/office/drawing/2014/main" id="{92BFA13D-CE2A-B839-18F8-647B9580FED0}"/>
              </a:ext>
            </a:extLst>
          </p:cNvPr>
          <p:cNvSpPr>
            <a:spLocks noGrp="1"/>
          </p:cNvSpPr>
          <p:nvPr>
            <p:ph type="body" sz="quarter" idx="3"/>
          </p:nvPr>
        </p:nvSpPr>
        <p:spPr/>
        <p:txBody>
          <a:bodyPr/>
          <a:lstStyle/>
          <a:p>
            <a:r>
              <a:rPr lang="en-US" dirty="0"/>
              <a:t>Pic 2</a:t>
            </a:r>
          </a:p>
        </p:txBody>
      </p:sp>
      <p:pic>
        <p:nvPicPr>
          <p:cNvPr id="8" name="Content Placeholder 7">
            <a:extLst>
              <a:ext uri="{FF2B5EF4-FFF2-40B4-BE49-F238E27FC236}">
                <a16:creationId xmlns:a16="http://schemas.microsoft.com/office/drawing/2014/main" id="{64A32700-E2DC-1B7B-B1B7-94ABEED72C15}"/>
              </a:ext>
            </a:extLst>
          </p:cNvPr>
          <p:cNvPicPr>
            <a:picLocks noGrp="1" noChangeAspect="1"/>
          </p:cNvPicPr>
          <p:nvPr>
            <p:ph sz="quarter" idx="4"/>
          </p:nvPr>
        </p:nvPicPr>
        <p:blipFill>
          <a:blip r:embed="rId3"/>
          <a:stretch>
            <a:fillRect/>
          </a:stretch>
        </p:blipFill>
        <p:spPr>
          <a:xfrm>
            <a:off x="5915253" y="2567031"/>
            <a:ext cx="5284049" cy="3302531"/>
          </a:xfrm>
          <a:prstGeom prst="rect">
            <a:avLst/>
          </a:prstGeom>
        </p:spPr>
      </p:pic>
    </p:spTree>
    <p:extLst>
      <p:ext uri="{BB962C8B-B14F-4D97-AF65-F5344CB8AC3E}">
        <p14:creationId xmlns:p14="http://schemas.microsoft.com/office/powerpoint/2010/main" val="416067204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7D3DB-9B91-BB75-2C37-83B95C6C809F}"/>
              </a:ext>
            </a:extLst>
          </p:cNvPr>
          <p:cNvSpPr>
            <a:spLocks noGrp="1"/>
          </p:cNvSpPr>
          <p:nvPr>
            <p:ph type="ctrTitle"/>
          </p:nvPr>
        </p:nvSpPr>
        <p:spPr/>
        <p:txBody>
          <a:bodyPr/>
          <a:lstStyle/>
          <a:p>
            <a:r>
              <a:rPr lang="en-US" dirty="0"/>
              <a:t>GOODBYE THANK YOU FOR READING!!!</a:t>
            </a:r>
          </a:p>
        </p:txBody>
      </p:sp>
      <p:sp>
        <p:nvSpPr>
          <p:cNvPr id="3" name="Subtitle 2">
            <a:extLst>
              <a:ext uri="{FF2B5EF4-FFF2-40B4-BE49-F238E27FC236}">
                <a16:creationId xmlns:a16="http://schemas.microsoft.com/office/drawing/2014/main" id="{B89EF451-B4DE-4294-E724-ECDEE9965737}"/>
              </a:ext>
            </a:extLst>
          </p:cNvPr>
          <p:cNvSpPr>
            <a:spLocks noGrp="1"/>
          </p:cNvSpPr>
          <p:nvPr>
            <p:ph type="subTitle" idx="1"/>
          </p:nvPr>
        </p:nvSpPr>
        <p:spPr/>
        <p:txBody>
          <a:bodyPr/>
          <a:lstStyle/>
          <a:p>
            <a:r>
              <a:rPr lang="en-US" dirty="0"/>
              <a:t>I hope I didn’t bore you out </a:t>
            </a:r>
          </a:p>
        </p:txBody>
      </p:sp>
    </p:spTree>
    <p:extLst>
      <p:ext uri="{BB962C8B-B14F-4D97-AF65-F5344CB8AC3E}">
        <p14:creationId xmlns:p14="http://schemas.microsoft.com/office/powerpoint/2010/main" val="246838132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2013 - 2022 Theme</Template>
  <TotalTime>25</TotalTime>
  <Words>136</Words>
  <Application>Microsoft Office PowerPoint</Application>
  <PresentationFormat>Widescreen</PresentationFormat>
  <Paragraphs>11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Abadi</vt:lpstr>
      <vt:lpstr>ADLaM Display</vt:lpstr>
      <vt:lpstr>Arial</vt:lpstr>
      <vt:lpstr>Calibri</vt:lpstr>
      <vt:lpstr>Calibri Light</vt:lpstr>
      <vt:lpstr>Office Theme</vt:lpstr>
      <vt:lpstr>Computer HW</vt:lpstr>
      <vt:lpstr>Why you should act responsibly and safely when solving computer problems?</vt:lpstr>
      <vt:lpstr>Because any wrong action could have a risk of setting the computer on fire or your computer never working again you can also let hackers have easy access to your computer without you realizing</vt:lpstr>
      <vt:lpstr>And I’m sure that you are NOT broke so you can easily call someone to come fix your computer or you can go to someone who can fix your computer because you don’t have to save money and have a high risk of all the possibilities that I said in the other slide </vt:lpstr>
      <vt:lpstr>What might happen if you act unsafely and unresponsible  </vt:lpstr>
      <vt:lpstr>GOODBYE THANK YOU FOR READING!!!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HW</dc:title>
  <dc:creator>Rula Freij</dc:creator>
  <cp:lastModifiedBy>Rula Freij</cp:lastModifiedBy>
  <cp:revision>1</cp:revision>
  <dcterms:created xsi:type="dcterms:W3CDTF">2023-09-20T15:46:49Z</dcterms:created>
  <dcterms:modified xsi:type="dcterms:W3CDTF">2023-09-20T16:12:08Z</dcterms:modified>
</cp:coreProperties>
</file>