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1"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77394-0A20-4CF6-9066-CFC2C1C9D30F}"/>
              </a:ext>
            </a:extLst>
          </p:cNvPr>
          <p:cNvSpPr>
            <a:spLocks noGrp="1"/>
          </p:cNvSpPr>
          <p:nvPr>
            <p:ph type="ctrTitle"/>
          </p:nvPr>
        </p:nvSpPr>
        <p:spPr>
          <a:xfrm>
            <a:off x="3359149" y="389840"/>
            <a:ext cx="8281987" cy="2954655"/>
          </a:xfrm>
        </p:spPr>
        <p:txBody>
          <a:bodyPr anchor="t" anchorCtr="0">
            <a:normAutofit/>
          </a:bodyPr>
          <a:lstStyle>
            <a:lvl1pPr algn="l">
              <a:lnSpc>
                <a:spcPct val="100000"/>
              </a:lnSpc>
              <a:defRPr sz="6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F10971F-8922-4B23-9C80-0643D7E35026}"/>
              </a:ext>
            </a:extLst>
          </p:cNvPr>
          <p:cNvSpPr>
            <a:spLocks noGrp="1"/>
          </p:cNvSpPr>
          <p:nvPr>
            <p:ph type="subTitle" idx="1"/>
          </p:nvPr>
        </p:nvSpPr>
        <p:spPr>
          <a:xfrm>
            <a:off x="3359149" y="3536951"/>
            <a:ext cx="8281989" cy="2555874"/>
          </a:xfrm>
        </p:spPr>
        <p:txBody>
          <a:bodyPr>
            <a:normAutofit/>
          </a:bodyPr>
          <a:lstStyle>
            <a:lvl1pPr marL="0" indent="0" algn="l">
              <a:lnSpc>
                <a:spcPct val="100000"/>
              </a:lnSpc>
              <a:buNone/>
              <a:defRPr sz="2400">
                <a:solidFill>
                  <a:schemeClr val="tx1">
                    <a:alpha val="8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8B1BC074-1090-47AF-BDE8-3859BF574BA6}"/>
              </a:ext>
            </a:extLst>
          </p:cNvPr>
          <p:cNvSpPr>
            <a:spLocks noGrp="1"/>
          </p:cNvSpPr>
          <p:nvPr>
            <p:ph type="dt" sz="half" idx="10"/>
          </p:nvPr>
        </p:nvSpPr>
        <p:spPr/>
        <p:txBody>
          <a:bodyPr/>
          <a:lstStyle/>
          <a:p>
            <a:fld id="{72EA7947-E287-4738-8C82-07CE4F01EF03}" type="datetime2">
              <a:rPr lang="en-US" smtClean="0"/>
              <a:t>Wednesday, September 20, 2023</a:t>
            </a:fld>
            <a:endParaRPr lang="en-US" dirty="0"/>
          </a:p>
        </p:txBody>
      </p:sp>
      <p:sp>
        <p:nvSpPr>
          <p:cNvPr id="5" name="Footer Placeholder 4">
            <a:extLst>
              <a:ext uri="{FF2B5EF4-FFF2-40B4-BE49-F238E27FC236}">
                <a16:creationId xmlns:a16="http://schemas.microsoft.com/office/drawing/2014/main" id="{F1D6522F-D41A-4734-8BD1-BD6E5A37D04C}"/>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D74D4206-406C-42A3-BBD4-44C043180931}"/>
              </a:ext>
            </a:extLst>
          </p:cNvPr>
          <p:cNvSpPr>
            <a:spLocks noGrp="1"/>
          </p:cNvSpPr>
          <p:nvPr>
            <p:ph type="sldNum" sz="quarter" idx="12"/>
          </p:nvPr>
        </p:nvSpPr>
        <p:spPr/>
        <p:txBody>
          <a:bodyPr/>
          <a:lstStyle/>
          <a:p>
            <a:fld id="{DBA1B0FB-D917-4C8C-928F-313BD683BF39}" type="slidenum">
              <a:rPr lang="en-US" smtClean="0"/>
              <a:t>‹#›</a:t>
            </a:fld>
            <a:endParaRPr lang="en-US"/>
          </a:p>
        </p:txBody>
      </p:sp>
      <p:sp>
        <p:nvSpPr>
          <p:cNvPr id="19" name="Freeform: Shape 18">
            <a:extLst>
              <a:ext uri="{FF2B5EF4-FFF2-40B4-BE49-F238E27FC236}">
                <a16:creationId xmlns:a16="http://schemas.microsoft.com/office/drawing/2014/main" id="{82184FF4-7029-4ED7-813A-192E60608764}"/>
              </a:ext>
            </a:extLst>
          </p:cNvPr>
          <p:cNvSpPr>
            <a:spLocks noChangeAspect="1"/>
          </p:cNvSpPr>
          <p:nvPr/>
        </p:nvSpPr>
        <p:spPr>
          <a:xfrm rot="2700000">
            <a:off x="612445" y="481888"/>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0" name="Oval 19">
            <a:extLst>
              <a:ext uri="{FF2B5EF4-FFF2-40B4-BE49-F238E27FC236}">
                <a16:creationId xmlns:a16="http://schemas.microsoft.com/office/drawing/2014/main" id="{AAA7AB09-557C-41AD-9113-FF9F68FA1035}"/>
              </a:ext>
            </a:extLst>
          </p:cNvPr>
          <p:cNvSpPr/>
          <p:nvPr/>
        </p:nvSpPr>
        <p:spPr>
          <a:xfrm rot="8100000">
            <a:off x="626845" y="828962"/>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5" name="Oval 24">
            <a:extLst>
              <a:ext uri="{FF2B5EF4-FFF2-40B4-BE49-F238E27FC236}">
                <a16:creationId xmlns:a16="http://schemas.microsoft.com/office/drawing/2014/main" id="{EF99ECAA-1F11-4937-BBA6-51935AB44C9D}"/>
              </a:ext>
            </a:extLst>
          </p:cNvPr>
          <p:cNvSpPr>
            <a:spLocks noChangeAspect="1"/>
          </p:cNvSpPr>
          <p:nvPr/>
        </p:nvSpPr>
        <p:spPr>
          <a:xfrm>
            <a:off x="1800802" y="247285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34" name="Group 33">
            <a:extLst>
              <a:ext uri="{FF2B5EF4-FFF2-40B4-BE49-F238E27FC236}">
                <a16:creationId xmlns:a16="http://schemas.microsoft.com/office/drawing/2014/main" id="{79DE9FAB-6BBA-4CFE-B67D-77B47F01ECA4}"/>
              </a:ext>
            </a:extLst>
          </p:cNvPr>
          <p:cNvGrpSpPr/>
          <p:nvPr/>
        </p:nvGrpSpPr>
        <p:grpSpPr>
          <a:xfrm>
            <a:off x="1329952" y="4524379"/>
            <a:ext cx="1980001" cy="1363916"/>
            <a:chOff x="4879602" y="3781429"/>
            <a:chExt cx="1980001" cy="1363916"/>
          </a:xfrm>
        </p:grpSpPr>
        <p:sp>
          <p:nvSpPr>
            <p:cNvPr id="35" name="Freeform: Shape 34">
              <a:extLst>
                <a:ext uri="{FF2B5EF4-FFF2-40B4-BE49-F238E27FC236}">
                  <a16:creationId xmlns:a16="http://schemas.microsoft.com/office/drawing/2014/main" id="{79FAC916-D9BB-4794-81B4-7C47C67E850D}"/>
                </a:ext>
              </a:extLst>
            </p:cNvPr>
            <p:cNvSpPr>
              <a:spLocks noChangeAspect="1"/>
            </p:cNvSpPr>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Freeform: Shape 35">
              <a:extLst>
                <a:ext uri="{FF2B5EF4-FFF2-40B4-BE49-F238E27FC236}">
                  <a16:creationId xmlns:a16="http://schemas.microsoft.com/office/drawing/2014/main" id="{B5CA2231-7A65-4D16-8400-A210CC41DB73}"/>
                </a:ext>
              </a:extLst>
            </p:cNvPr>
            <p:cNvSpPr>
              <a:spLocks noChangeAspect="1"/>
            </p:cNvSpPr>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7" name="Oval 36">
              <a:extLst>
                <a:ext uri="{FF2B5EF4-FFF2-40B4-BE49-F238E27FC236}">
                  <a16:creationId xmlns:a16="http://schemas.microsoft.com/office/drawing/2014/main" id="{4B089C8C-B82B-4704-88E2-E857A5E21529}"/>
                </a:ext>
              </a:extLst>
            </p:cNvPr>
            <p:cNvSpPr/>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8" name="Oval 37">
              <a:extLst>
                <a:ext uri="{FF2B5EF4-FFF2-40B4-BE49-F238E27FC236}">
                  <a16:creationId xmlns:a16="http://schemas.microsoft.com/office/drawing/2014/main" id="{434B90C8-5B4D-456E-AD99-80EF748FDD72}"/>
                </a:ext>
              </a:extLst>
            </p:cNvPr>
            <p:cNvSpPr/>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Tree>
    <p:extLst>
      <p:ext uri="{BB962C8B-B14F-4D97-AF65-F5344CB8AC3E}">
        <p14:creationId xmlns:p14="http://schemas.microsoft.com/office/powerpoint/2010/main" val="1621154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79361-B9A1-48F2-9473-23DE30E2D151}"/>
              </a:ext>
            </a:extLst>
          </p:cNvPr>
          <p:cNvSpPr>
            <a:spLocks noGrp="1"/>
          </p:cNvSpPr>
          <p:nvPr>
            <p:ph type="title"/>
          </p:nvPr>
        </p:nvSpPr>
        <p:spPr>
          <a:xfrm>
            <a:off x="550862" y="503906"/>
            <a:ext cx="11090275" cy="1333057"/>
          </a:xfrm>
        </p:spPr>
        <p:txBody>
          <a:bodyPr vert="horz" wrap="square" lIns="0" tIns="0" rIns="0" bIns="0" rtlCol="0" anchor="t" anchorCtr="0">
            <a:normAutofit/>
          </a:bodyPr>
          <a:lstStyle>
            <a:lvl1pPr>
              <a:defRPr lang="en-US" dirty="0"/>
            </a:lvl1pPr>
          </a:lstStyle>
          <a:p>
            <a:pPr lvl="0"/>
            <a:r>
              <a:rPr lang="en-US"/>
              <a:t>Click to edit Master title style</a:t>
            </a:r>
            <a:endParaRPr lang="en-US" dirty="0"/>
          </a:p>
        </p:txBody>
      </p:sp>
      <p:sp>
        <p:nvSpPr>
          <p:cNvPr id="3" name="Vertical Text Placeholder 2">
            <a:extLst>
              <a:ext uri="{FF2B5EF4-FFF2-40B4-BE49-F238E27FC236}">
                <a16:creationId xmlns:a16="http://schemas.microsoft.com/office/drawing/2014/main" id="{FD986779-C2F3-447D-85F7-F6B0E2C97DC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661572-1A59-4E3B-BA65-3329E9468C69}"/>
              </a:ext>
            </a:extLst>
          </p:cNvPr>
          <p:cNvSpPr>
            <a:spLocks noGrp="1"/>
          </p:cNvSpPr>
          <p:nvPr>
            <p:ph type="dt" sz="half" idx="10"/>
          </p:nvPr>
        </p:nvSpPr>
        <p:spPr/>
        <p:txBody>
          <a:bodyPr/>
          <a:lstStyle/>
          <a:p>
            <a:fld id="{EE2EBD84-71F4-4271-8C46-0D47C0A9B12E}" type="datetime2">
              <a:rPr lang="en-US" smtClean="0"/>
              <a:t>Wednesday, September 20, 2023</a:t>
            </a:fld>
            <a:endParaRPr lang="en-US"/>
          </a:p>
        </p:txBody>
      </p:sp>
      <p:sp>
        <p:nvSpPr>
          <p:cNvPr id="5" name="Footer Placeholder 4">
            <a:extLst>
              <a:ext uri="{FF2B5EF4-FFF2-40B4-BE49-F238E27FC236}">
                <a16:creationId xmlns:a16="http://schemas.microsoft.com/office/drawing/2014/main" id="{AFEF84F1-99FE-4F0B-9E76-F581C2C1B6D9}"/>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97B2D769-16B1-43C4-BF14-3175533511ED}"/>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427534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E56583A-514F-4632-820D-E7EE236A465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173CBBB-7DDC-4437-8C7D-22A1C352027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C69EBF-DA20-4024-8006-B158D571E08E}"/>
              </a:ext>
            </a:extLst>
          </p:cNvPr>
          <p:cNvSpPr>
            <a:spLocks noGrp="1"/>
          </p:cNvSpPr>
          <p:nvPr>
            <p:ph type="dt" sz="half" idx="10"/>
          </p:nvPr>
        </p:nvSpPr>
        <p:spPr/>
        <p:txBody>
          <a:bodyPr/>
          <a:lstStyle/>
          <a:p>
            <a:fld id="{ABAE0CE1-F450-4107-B2CB-17B18F8A3F4A}" type="datetime2">
              <a:rPr lang="en-US" smtClean="0"/>
              <a:t>Wednesday, September 20, 2023</a:t>
            </a:fld>
            <a:endParaRPr lang="en-US"/>
          </a:p>
        </p:txBody>
      </p:sp>
      <p:sp>
        <p:nvSpPr>
          <p:cNvPr id="5" name="Footer Placeholder 4">
            <a:extLst>
              <a:ext uri="{FF2B5EF4-FFF2-40B4-BE49-F238E27FC236}">
                <a16:creationId xmlns:a16="http://schemas.microsoft.com/office/drawing/2014/main" id="{ADBAC8B9-14B5-4DF1-994D-AB47DB3BA0C5}"/>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C7876582-5F9B-4F5E-AAD5-D608CB68EA3D}"/>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3462648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3BDBC526-6DCD-4FF6-8395-D8C22E46E527}"/>
              </a:ext>
            </a:extLst>
          </p:cNvPr>
          <p:cNvGrpSpPr/>
          <p:nvPr/>
        </p:nvGrpSpPr>
        <p:grpSpPr>
          <a:xfrm>
            <a:off x="613998" y="5334748"/>
            <a:ext cx="678135" cy="990000"/>
            <a:chOff x="10490969" y="1448827"/>
            <a:chExt cx="678135" cy="990000"/>
          </a:xfrm>
        </p:grpSpPr>
        <p:sp>
          <p:nvSpPr>
            <p:cNvPr id="13" name="Freeform: Shape 12">
              <a:extLst>
                <a:ext uri="{FF2B5EF4-FFF2-40B4-BE49-F238E27FC236}">
                  <a16:creationId xmlns:a16="http://schemas.microsoft.com/office/drawing/2014/main" id="{02ECB475-568C-47AC-B16D-2E202DEB2DE0}"/>
                </a:ext>
              </a:extLst>
            </p:cNvPr>
            <p:cNvSpPr>
              <a:spLocks noChangeAspect="1"/>
            </p:cNvSpPr>
            <p:nvPr/>
          </p:nvSpPr>
          <p:spPr>
            <a:xfrm rot="2700000" flipH="1" flipV="1">
              <a:off x="10268976" y="1743588"/>
              <a:ext cx="926985" cy="463493"/>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127000" dist="50800" dir="13500000">
                <a:schemeClr val="accent1">
                  <a:lumMod val="40000"/>
                  <a:lumOff val="6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 name="Oval 13">
              <a:extLst>
                <a:ext uri="{FF2B5EF4-FFF2-40B4-BE49-F238E27FC236}">
                  <a16:creationId xmlns:a16="http://schemas.microsoft.com/office/drawing/2014/main" id="{080D8764-525A-441E-B58F-068E82F09714}"/>
                </a:ext>
              </a:extLst>
            </p:cNvPr>
            <p:cNvSpPr/>
            <p:nvPr/>
          </p:nvSpPr>
          <p:spPr>
            <a:xfrm rot="8100000" flipH="1" flipV="1">
              <a:off x="11115555" y="1939340"/>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5" name="Oval 14">
              <a:extLst>
                <a:ext uri="{FF2B5EF4-FFF2-40B4-BE49-F238E27FC236}">
                  <a16:creationId xmlns:a16="http://schemas.microsoft.com/office/drawing/2014/main" id="{11196109-6F2B-4738-B2FC-2CCC753AABD4}"/>
                </a:ext>
              </a:extLst>
            </p:cNvPr>
            <p:cNvSpPr/>
            <p:nvPr/>
          </p:nvSpPr>
          <p:spPr>
            <a:xfrm rot="8100000" flipH="1" flipV="1">
              <a:off x="10625042" y="1448827"/>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6" name="Freeform: Shape 15">
              <a:extLst>
                <a:ext uri="{FF2B5EF4-FFF2-40B4-BE49-F238E27FC236}">
                  <a16:creationId xmlns:a16="http://schemas.microsoft.com/office/drawing/2014/main" id="{F7E468C2-69B8-470B-85E3-801A3CB1D7E2}"/>
                </a:ext>
              </a:extLst>
            </p:cNvPr>
            <p:cNvSpPr>
              <a:spLocks noChangeAspect="1"/>
            </p:cNvSpPr>
            <p:nvPr/>
          </p:nvSpPr>
          <p:spPr>
            <a:xfrm rot="2700000" flipH="1" flipV="1">
              <a:off x="10292519" y="1686748"/>
              <a:ext cx="926985" cy="530086"/>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20000"/>
              </a:schemeClr>
            </a:solidFill>
            <a:ln>
              <a:noFill/>
            </a:ln>
            <a:effectLst>
              <a:softEdge rad="1016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
        <p:nvSpPr>
          <p:cNvPr id="2" name="Title 1">
            <a:extLst>
              <a:ext uri="{FF2B5EF4-FFF2-40B4-BE49-F238E27FC236}">
                <a16:creationId xmlns:a16="http://schemas.microsoft.com/office/drawing/2014/main" id="{B1A4B040-51E3-4DA0-B21D-EEE173E7536F}"/>
              </a:ext>
            </a:extLst>
          </p:cNvPr>
          <p:cNvSpPr>
            <a:spLocks noGrp="1"/>
          </p:cNvSpPr>
          <p:nvPr>
            <p:ph type="title"/>
          </p:nvPr>
        </p:nvSpPr>
        <p:spPr>
          <a:xfrm>
            <a:off x="550862" y="549275"/>
            <a:ext cx="11091600" cy="1332000"/>
          </a:xfrm>
        </p:spPr>
        <p:txBody>
          <a:bodyPr vert="horz" wrap="square" lIns="0" tIns="0" rIns="0" bIns="0" rtlCol="0" anchor="t" anchorCtr="0">
            <a:normAutofit/>
          </a:bodyPr>
          <a:lstStyle>
            <a:lvl1pPr>
              <a:defRPr lang="en-US" dirty="0"/>
            </a:lvl1pPr>
          </a:lstStyle>
          <a:p>
            <a:pPr lvl="0">
              <a:lnSpc>
                <a:spcPct val="100000"/>
              </a:lnSpc>
            </a:pPr>
            <a:r>
              <a:rPr lang="en-US"/>
              <a:t>Click to edit Master title style</a:t>
            </a:r>
            <a:endParaRPr lang="en-US" dirty="0"/>
          </a:p>
        </p:txBody>
      </p:sp>
      <p:sp>
        <p:nvSpPr>
          <p:cNvPr id="3" name="Content Placeholder 2">
            <a:extLst>
              <a:ext uri="{FF2B5EF4-FFF2-40B4-BE49-F238E27FC236}">
                <a16:creationId xmlns:a16="http://schemas.microsoft.com/office/drawing/2014/main" id="{F8A2CD90-429B-4A55-B6C8-DD6CE6994118}"/>
              </a:ext>
            </a:extLst>
          </p:cNvPr>
          <p:cNvSpPr>
            <a:spLocks noGrp="1"/>
          </p:cNvSpPr>
          <p:nvPr>
            <p:ph idx="1"/>
          </p:nvPr>
        </p:nvSpPr>
        <p:spPr>
          <a:xfrm>
            <a:off x="550863" y="2113199"/>
            <a:ext cx="11090274" cy="3979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D4EE704-5DCA-484E-85E0-0E3A7B1C5046}"/>
              </a:ext>
            </a:extLst>
          </p:cNvPr>
          <p:cNvSpPr>
            <a:spLocks noGrp="1"/>
          </p:cNvSpPr>
          <p:nvPr>
            <p:ph type="dt" sz="half" idx="10"/>
          </p:nvPr>
        </p:nvSpPr>
        <p:spPr/>
        <p:txBody>
          <a:bodyPr/>
          <a:lstStyle/>
          <a:p>
            <a:fld id="{6FE8C025-CD7A-4966-867E-81CF82B15267}" type="datetime2">
              <a:rPr lang="en-US" smtClean="0"/>
              <a:t>Wednesday, September 20, 2023</a:t>
            </a:fld>
            <a:endParaRPr lang="en-US"/>
          </a:p>
        </p:txBody>
      </p:sp>
      <p:sp>
        <p:nvSpPr>
          <p:cNvPr id="5" name="Footer Placeholder 4">
            <a:extLst>
              <a:ext uri="{FF2B5EF4-FFF2-40B4-BE49-F238E27FC236}">
                <a16:creationId xmlns:a16="http://schemas.microsoft.com/office/drawing/2014/main" id="{4CA69B66-1C18-44A2-93F7-97DED26F24AB}"/>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7E44B5A0-66FA-433A-8DC5-C097C63B4DFC}"/>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4195748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48" name="Group 47">
            <a:extLst>
              <a:ext uri="{FF2B5EF4-FFF2-40B4-BE49-F238E27FC236}">
                <a16:creationId xmlns:a16="http://schemas.microsoft.com/office/drawing/2014/main" id="{4644CBB8-40B8-42F8-9172-07A476341DDA}"/>
              </a:ext>
            </a:extLst>
          </p:cNvPr>
          <p:cNvGrpSpPr/>
          <p:nvPr/>
        </p:nvGrpSpPr>
        <p:grpSpPr>
          <a:xfrm>
            <a:off x="356481" y="879007"/>
            <a:ext cx="734257" cy="760506"/>
            <a:chOff x="5243759" y="1363788"/>
            <a:chExt cx="734257" cy="760506"/>
          </a:xfrm>
        </p:grpSpPr>
        <p:sp>
          <p:nvSpPr>
            <p:cNvPr id="49" name="Freeform 5">
              <a:extLst>
                <a:ext uri="{FF2B5EF4-FFF2-40B4-BE49-F238E27FC236}">
                  <a16:creationId xmlns:a16="http://schemas.microsoft.com/office/drawing/2014/main" id="{35CE073E-302A-4AA7-98C7-8667DDDCFA18}"/>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0" name="Freeform 6">
              <a:extLst>
                <a:ext uri="{FF2B5EF4-FFF2-40B4-BE49-F238E27FC236}">
                  <a16:creationId xmlns:a16="http://schemas.microsoft.com/office/drawing/2014/main" id="{4FD1AE2F-DD70-4E93-B905-E052A23F0B1C}"/>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1" name="Freeform 8">
              <a:extLst>
                <a:ext uri="{FF2B5EF4-FFF2-40B4-BE49-F238E27FC236}">
                  <a16:creationId xmlns:a16="http://schemas.microsoft.com/office/drawing/2014/main" id="{E8D529E5-8838-47F0-98A4-2D46F11E499C}"/>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45DA2564-D3DB-48AD-83F0-6CC6B5743960}"/>
              </a:ext>
            </a:extLst>
          </p:cNvPr>
          <p:cNvSpPr>
            <a:spLocks noGrp="1"/>
          </p:cNvSpPr>
          <p:nvPr>
            <p:ph type="title"/>
          </p:nvPr>
        </p:nvSpPr>
        <p:spPr>
          <a:xfrm>
            <a:off x="563563" y="474345"/>
            <a:ext cx="11077574" cy="2954655"/>
          </a:xfrm>
        </p:spPr>
        <p:txBody>
          <a:bodyPr vert="horz" wrap="square" lIns="0" tIns="0" rIns="0" bIns="0" rtlCol="0" anchor="b" anchorCtr="0">
            <a:normAutofit/>
          </a:bodyPr>
          <a:lstStyle>
            <a:lvl1pPr>
              <a:defRPr lang="en-US" sz="6400" dirty="0"/>
            </a:lvl1pPr>
          </a:lstStyle>
          <a:p>
            <a:pPr lvl="0">
              <a:lnSpc>
                <a:spcPct val="100000"/>
              </a:lnSpc>
            </a:pPr>
            <a:r>
              <a:rPr lang="en-US"/>
              <a:t>Click to edit Master title style</a:t>
            </a:r>
            <a:endParaRPr lang="en-US" dirty="0"/>
          </a:p>
        </p:txBody>
      </p:sp>
      <p:sp>
        <p:nvSpPr>
          <p:cNvPr id="4" name="Date Placeholder 3">
            <a:extLst>
              <a:ext uri="{FF2B5EF4-FFF2-40B4-BE49-F238E27FC236}">
                <a16:creationId xmlns:a16="http://schemas.microsoft.com/office/drawing/2014/main" id="{56403DDF-462A-45CE-931B-010AB4F73C3F}"/>
              </a:ext>
            </a:extLst>
          </p:cNvPr>
          <p:cNvSpPr>
            <a:spLocks noGrp="1"/>
          </p:cNvSpPr>
          <p:nvPr>
            <p:ph type="dt" sz="half" idx="10"/>
          </p:nvPr>
        </p:nvSpPr>
        <p:spPr/>
        <p:txBody>
          <a:bodyPr/>
          <a:lstStyle/>
          <a:p>
            <a:fld id="{FE809929-0719-4517-94D6-FDF7F99E70F6}" type="datetime2">
              <a:rPr lang="en-US" smtClean="0"/>
              <a:t>Wednesday, September 20, 2023</a:t>
            </a:fld>
            <a:endParaRPr lang="en-US"/>
          </a:p>
        </p:txBody>
      </p:sp>
      <p:sp>
        <p:nvSpPr>
          <p:cNvPr id="5" name="Footer Placeholder 4">
            <a:extLst>
              <a:ext uri="{FF2B5EF4-FFF2-40B4-BE49-F238E27FC236}">
                <a16:creationId xmlns:a16="http://schemas.microsoft.com/office/drawing/2014/main" id="{39E10702-2ACF-4768-9E91-8CB87B89594D}"/>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E8DFA722-391E-4FCF-8E15-0D7E2EC02B63}"/>
              </a:ext>
            </a:extLst>
          </p:cNvPr>
          <p:cNvSpPr>
            <a:spLocks noGrp="1"/>
          </p:cNvSpPr>
          <p:nvPr>
            <p:ph type="sldNum" sz="quarter" idx="12"/>
          </p:nvPr>
        </p:nvSpPr>
        <p:spPr/>
        <p:txBody>
          <a:bodyPr/>
          <a:lstStyle/>
          <a:p>
            <a:fld id="{DBA1B0FB-D917-4C8C-928F-313BD683BF39}" type="slidenum">
              <a:rPr lang="en-US" smtClean="0"/>
              <a:t>‹#›</a:t>
            </a:fld>
            <a:endParaRPr lang="en-US"/>
          </a:p>
        </p:txBody>
      </p:sp>
      <p:sp>
        <p:nvSpPr>
          <p:cNvPr id="3" name="Text Placeholder 2">
            <a:extLst>
              <a:ext uri="{FF2B5EF4-FFF2-40B4-BE49-F238E27FC236}">
                <a16:creationId xmlns:a16="http://schemas.microsoft.com/office/drawing/2014/main" id="{76EEA752-36DA-440B-8747-0EB2914080EE}"/>
              </a:ext>
            </a:extLst>
          </p:cNvPr>
          <p:cNvSpPr>
            <a:spLocks noGrp="1"/>
          </p:cNvSpPr>
          <p:nvPr>
            <p:ph type="body" idx="1"/>
          </p:nvPr>
        </p:nvSpPr>
        <p:spPr>
          <a:xfrm>
            <a:off x="566271" y="3629772"/>
            <a:ext cx="11074866" cy="2678953"/>
          </a:xfrm>
        </p:spPr>
        <p:txBody>
          <a:bodyPr>
            <a:normAutofit/>
          </a:bodyPr>
          <a:lstStyle>
            <a:lvl1pPr marL="0" indent="0">
              <a:lnSpc>
                <a:spcPct val="110000"/>
              </a:lnSpc>
              <a:spcBef>
                <a:spcPts val="0"/>
              </a:spcBef>
              <a:buNone/>
              <a:defRPr sz="2400">
                <a:solidFill>
                  <a:schemeClr val="tx1">
                    <a:alpha val="8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1" name="Freeform: Shape 40">
            <a:extLst>
              <a:ext uri="{FF2B5EF4-FFF2-40B4-BE49-F238E27FC236}">
                <a16:creationId xmlns:a16="http://schemas.microsoft.com/office/drawing/2014/main" id="{0BCC02B0-8581-4752-B7BC-3CE1EF17B9F7}"/>
              </a:ext>
            </a:extLst>
          </p:cNvPr>
          <p:cNvSpPr>
            <a:spLocks noChangeAspect="1"/>
          </p:cNvSpPr>
          <p:nvPr/>
        </p:nvSpPr>
        <p:spPr>
          <a:xfrm rot="18900000">
            <a:off x="11209132" y="4448189"/>
            <a:ext cx="999200" cy="1262947"/>
          </a:xfrm>
          <a:custGeom>
            <a:avLst/>
            <a:gdLst>
              <a:gd name="connsiteX0" fmla="*/ 540000 w 999200"/>
              <a:gd name="connsiteY0" fmla="*/ 0 h 1262947"/>
              <a:gd name="connsiteX1" fmla="*/ 999200 w 999200"/>
              <a:gd name="connsiteY1" fmla="*/ 815317 h 1262947"/>
              <a:gd name="connsiteX2" fmla="*/ 552185 w 999200"/>
              <a:gd name="connsiteY2" fmla="*/ 1262333 h 1262947"/>
              <a:gd name="connsiteX3" fmla="*/ 540000 w 999200"/>
              <a:gd name="connsiteY3" fmla="*/ 1262947 h 1262947"/>
              <a:gd name="connsiteX4" fmla="*/ 0 w 999200"/>
              <a:gd name="connsiteY4" fmla="*/ 992947 h 1262947"/>
              <a:gd name="connsiteX5" fmla="*/ 10971 w 999200"/>
              <a:gd name="connsiteY5" fmla="*/ 938533 h 1262947"/>
              <a:gd name="connsiteX6" fmla="*/ 15626 w 999200"/>
              <a:gd name="connsiteY6" fmla="*/ 931034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9200" h="1262947">
                <a:moveTo>
                  <a:pt x="540000" y="0"/>
                </a:moveTo>
                <a:lnTo>
                  <a:pt x="999200" y="815317"/>
                </a:lnTo>
                <a:lnTo>
                  <a:pt x="552185" y="1262333"/>
                </a:lnTo>
                <a:lnTo>
                  <a:pt x="540000" y="1262947"/>
                </a:lnTo>
                <a:cubicBezTo>
                  <a:pt x="241766" y="1262947"/>
                  <a:pt x="0" y="1142064"/>
                  <a:pt x="0" y="992947"/>
                </a:cubicBezTo>
                <a:cubicBezTo>
                  <a:pt x="0" y="974307"/>
                  <a:pt x="3778" y="956109"/>
                  <a:pt x="10971" y="938533"/>
                </a:cubicBezTo>
                <a:lnTo>
                  <a:pt x="15626" y="931034"/>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10200000" scaled="0"/>
          </a:gradFill>
          <a:ln>
            <a:noFill/>
          </a:ln>
          <a:effectLst>
            <a:innerShdw blurRad="254000" dist="101600" dir="42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3" name="Freeform: Shape 42">
            <a:extLst>
              <a:ext uri="{FF2B5EF4-FFF2-40B4-BE49-F238E27FC236}">
                <a16:creationId xmlns:a16="http://schemas.microsoft.com/office/drawing/2014/main" id="{EA0FF4DB-8180-4D26-AEAE-7ECDB670F71D}"/>
              </a:ext>
            </a:extLst>
          </p:cNvPr>
          <p:cNvSpPr/>
          <p:nvPr/>
        </p:nvSpPr>
        <p:spPr>
          <a:xfrm rot="2700000">
            <a:off x="11686937" y="4853516"/>
            <a:ext cx="540000" cy="978284"/>
          </a:xfrm>
          <a:custGeom>
            <a:avLst/>
            <a:gdLst>
              <a:gd name="connsiteX0" fmla="*/ 113288 w 540000"/>
              <a:gd name="connsiteY0" fmla="*/ 0 h 978284"/>
              <a:gd name="connsiteX1" fmla="*/ 539386 w 540000"/>
              <a:gd name="connsiteY1" fmla="*/ 426099 h 978284"/>
              <a:gd name="connsiteX2" fmla="*/ 540000 w 540000"/>
              <a:gd name="connsiteY2" fmla="*/ 438284 h 978284"/>
              <a:gd name="connsiteX3" fmla="*/ 270000 w 540000"/>
              <a:gd name="connsiteY3" fmla="*/ 978284 h 978284"/>
              <a:gd name="connsiteX4" fmla="*/ 0 w 540000"/>
              <a:gd name="connsiteY4" fmla="*/ 438284 h 978284"/>
              <a:gd name="connsiteX5" fmla="*/ 79081 w 540000"/>
              <a:gd name="connsiteY5" fmla="*/ 56446 h 978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0000" h="978284">
                <a:moveTo>
                  <a:pt x="113288" y="0"/>
                </a:moveTo>
                <a:lnTo>
                  <a:pt x="539386" y="426099"/>
                </a:lnTo>
                <a:lnTo>
                  <a:pt x="540000" y="438284"/>
                </a:lnTo>
                <a:cubicBezTo>
                  <a:pt x="540000" y="736518"/>
                  <a:pt x="419117" y="978284"/>
                  <a:pt x="270000" y="978284"/>
                </a:cubicBezTo>
                <a:cubicBezTo>
                  <a:pt x="120883" y="978284"/>
                  <a:pt x="0" y="736518"/>
                  <a:pt x="0" y="438284"/>
                </a:cubicBezTo>
                <a:cubicBezTo>
                  <a:pt x="0" y="289167"/>
                  <a:pt x="30220" y="154167"/>
                  <a:pt x="79081" y="56446"/>
                </a:cubicBezTo>
                <a:close/>
              </a:path>
            </a:pathLst>
          </a:cu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2045415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2" name="Oval 21">
            <a:extLst>
              <a:ext uri="{FF2B5EF4-FFF2-40B4-BE49-F238E27FC236}">
                <a16:creationId xmlns:a16="http://schemas.microsoft.com/office/drawing/2014/main" id="{94729CA3-91C4-4A89-9448-A2F0E409177A}"/>
              </a:ext>
            </a:extLst>
          </p:cNvPr>
          <p:cNvSpPr>
            <a:spLocks noChangeAspect="1"/>
          </p:cNvSpPr>
          <p:nvPr/>
        </p:nvSpPr>
        <p:spPr>
          <a:xfrm>
            <a:off x="11069864" y="33337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13" name="Group 12">
            <a:extLst>
              <a:ext uri="{FF2B5EF4-FFF2-40B4-BE49-F238E27FC236}">
                <a16:creationId xmlns:a16="http://schemas.microsoft.com/office/drawing/2014/main" id="{168347B7-45FA-4A01-924D-DC385B720B3E}"/>
              </a:ext>
            </a:extLst>
          </p:cNvPr>
          <p:cNvGrpSpPr/>
          <p:nvPr/>
        </p:nvGrpSpPr>
        <p:grpSpPr>
          <a:xfrm>
            <a:off x="331786" y="5528198"/>
            <a:ext cx="631474" cy="667800"/>
            <a:chOff x="2994153" y="1378666"/>
            <a:chExt cx="631474" cy="667800"/>
          </a:xfrm>
        </p:grpSpPr>
        <p:sp>
          <p:nvSpPr>
            <p:cNvPr id="20" name="Freeform: Shape 19">
              <a:extLst>
                <a:ext uri="{FF2B5EF4-FFF2-40B4-BE49-F238E27FC236}">
                  <a16:creationId xmlns:a16="http://schemas.microsoft.com/office/drawing/2014/main" id="{31167DA1-25D1-4E60-A62E-42B6F56A96EC}"/>
                </a:ext>
              </a:extLst>
            </p:cNvPr>
            <p:cNvSpPr>
              <a:spLocks noChangeAspect="1"/>
            </p:cNvSpPr>
            <p:nvPr/>
          </p:nvSpPr>
          <p:spPr>
            <a:xfrm rot="2700000">
              <a:off x="3039890" y="1332929"/>
              <a:ext cx="540000"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1" name="Oval 20">
              <a:extLst>
                <a:ext uri="{FF2B5EF4-FFF2-40B4-BE49-F238E27FC236}">
                  <a16:creationId xmlns:a16="http://schemas.microsoft.com/office/drawing/2014/main" id="{6B7B7215-A661-477E-91D0-CDBE5564D2B9}"/>
                </a:ext>
              </a:extLst>
            </p:cNvPr>
            <p:cNvSpPr/>
            <p:nvPr/>
          </p:nvSpPr>
          <p:spPr>
            <a:xfrm rot="8100000">
              <a:off x="3047090" y="1506466"/>
              <a:ext cx="270000" cy="54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8978E540-142B-4A82-9C3F-E61BC190AEED}"/>
              </a:ext>
            </a:extLst>
          </p:cNvPr>
          <p:cNvSpPr>
            <a:spLocks noGrp="1"/>
          </p:cNvSpPr>
          <p:nvPr>
            <p:ph type="title"/>
          </p:nvPr>
        </p:nvSpPr>
        <p:spPr>
          <a:xfrm>
            <a:off x="550863" y="549275"/>
            <a:ext cx="11090274" cy="1332000"/>
          </a:xfrm>
        </p:spPr>
        <p:txBody>
          <a:bodyPr/>
          <a:lstStyle>
            <a:lvl1pPr>
              <a:lnSpc>
                <a:spcPct val="100000"/>
              </a:lnSpc>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2C6BF36-D4F5-4363-B440-BDAE50BBD4B6}"/>
              </a:ext>
            </a:extLst>
          </p:cNvPr>
          <p:cNvSpPr>
            <a:spLocks noGrp="1"/>
          </p:cNvSpPr>
          <p:nvPr>
            <p:ph sz="half" idx="1"/>
          </p:nvPr>
        </p:nvSpPr>
        <p:spPr>
          <a:xfrm>
            <a:off x="550862" y="2097175"/>
            <a:ext cx="5435600" cy="3995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F8362910-87AA-4E67-992D-8D4822FD89FE}"/>
              </a:ext>
            </a:extLst>
          </p:cNvPr>
          <p:cNvSpPr>
            <a:spLocks noGrp="1"/>
          </p:cNvSpPr>
          <p:nvPr>
            <p:ph sz="half" idx="2"/>
          </p:nvPr>
        </p:nvSpPr>
        <p:spPr>
          <a:xfrm>
            <a:off x="6205538" y="2097175"/>
            <a:ext cx="5435600" cy="3995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BB99A8AF-0998-4613-B1D8-C14ECBFFDF67}"/>
              </a:ext>
            </a:extLst>
          </p:cNvPr>
          <p:cNvSpPr>
            <a:spLocks noGrp="1"/>
          </p:cNvSpPr>
          <p:nvPr>
            <p:ph type="dt" sz="half" idx="10"/>
          </p:nvPr>
        </p:nvSpPr>
        <p:spPr/>
        <p:txBody>
          <a:bodyPr/>
          <a:lstStyle/>
          <a:p>
            <a:fld id="{20E95673-5512-4AAA-9AEB-E00C61EC65D5}" type="datetime2">
              <a:rPr lang="en-US" smtClean="0"/>
              <a:t>Wednesday, September 20, 2023</a:t>
            </a:fld>
            <a:endParaRPr lang="en-US"/>
          </a:p>
        </p:txBody>
      </p:sp>
      <p:sp>
        <p:nvSpPr>
          <p:cNvPr id="6" name="Footer Placeholder 5">
            <a:extLst>
              <a:ext uri="{FF2B5EF4-FFF2-40B4-BE49-F238E27FC236}">
                <a16:creationId xmlns:a16="http://schemas.microsoft.com/office/drawing/2014/main" id="{66E44EAA-B8A9-4428-A9DF-1174DA940990}"/>
              </a:ext>
            </a:extLst>
          </p:cNvPr>
          <p:cNvSpPr>
            <a:spLocks noGrp="1"/>
          </p:cNvSpPr>
          <p:nvPr>
            <p:ph type="ftr" sz="quarter" idx="11"/>
          </p:nvPr>
        </p:nvSpPr>
        <p:spPr/>
        <p:txBody>
          <a:bodyPr/>
          <a:lstStyle/>
          <a:p>
            <a:r>
              <a:rPr lang="en-US"/>
              <a:t>Sample Footer</a:t>
            </a:r>
          </a:p>
        </p:txBody>
      </p:sp>
      <p:sp>
        <p:nvSpPr>
          <p:cNvPr id="7" name="Slide Number Placeholder 6">
            <a:extLst>
              <a:ext uri="{FF2B5EF4-FFF2-40B4-BE49-F238E27FC236}">
                <a16:creationId xmlns:a16="http://schemas.microsoft.com/office/drawing/2014/main" id="{19E5C381-C899-4BF9-B584-2D78074D1CB2}"/>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231012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2" name="Oval 11">
            <a:extLst>
              <a:ext uri="{FF2B5EF4-FFF2-40B4-BE49-F238E27FC236}">
                <a16:creationId xmlns:a16="http://schemas.microsoft.com/office/drawing/2014/main" id="{FD65A50E-2F73-4426-8586-9731AFA2D2E0}"/>
              </a:ext>
            </a:extLst>
          </p:cNvPr>
          <p:cNvSpPr>
            <a:spLocks noChangeAspect="1"/>
          </p:cNvSpPr>
          <p:nvPr/>
        </p:nvSpPr>
        <p:spPr>
          <a:xfrm>
            <a:off x="11091612" y="5893466"/>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Rectangle 10">
            <a:extLst>
              <a:ext uri="{FF2B5EF4-FFF2-40B4-BE49-F238E27FC236}">
                <a16:creationId xmlns:a16="http://schemas.microsoft.com/office/drawing/2014/main" id="{EB89C080-4102-49AE-BDA9-59A4A67E2486}"/>
              </a:ext>
            </a:extLst>
          </p:cNvPr>
          <p:cNvSpPr/>
          <p:nvPr/>
        </p:nvSpPr>
        <p:spPr>
          <a:xfrm>
            <a:off x="11451612" y="5827878"/>
            <a:ext cx="379049" cy="360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DE62014-F04C-495A-964E-6B888D49CDE9}"/>
              </a:ext>
            </a:extLst>
          </p:cNvPr>
          <p:cNvSpPr>
            <a:spLocks noGrp="1"/>
          </p:cNvSpPr>
          <p:nvPr>
            <p:ph type="title"/>
          </p:nvPr>
        </p:nvSpPr>
        <p:spPr>
          <a:xfrm>
            <a:off x="550862" y="549275"/>
            <a:ext cx="11097551" cy="1332000"/>
          </a:xfrm>
        </p:spPr>
        <p:txBody>
          <a:bodyPr vert="horz" wrap="square" lIns="0" tIns="0" rIns="0" bIns="0" rtlCol="0" anchor="t" anchorCtr="0">
            <a:normAutofit/>
          </a:bodyPr>
          <a:lstStyle>
            <a:lvl1pPr>
              <a:defRPr lang="en-US" sz="3200" dirty="0"/>
            </a:lvl1pPr>
          </a:lstStyle>
          <a:p>
            <a:pPr lvl="0">
              <a:lnSpc>
                <a:spcPct val="100000"/>
              </a:lnSpc>
            </a:pPr>
            <a:r>
              <a:rPr lang="en-US"/>
              <a:t>Click to edit Master title style</a:t>
            </a:r>
            <a:endParaRPr lang="en-US" dirty="0"/>
          </a:p>
        </p:txBody>
      </p:sp>
      <p:sp>
        <p:nvSpPr>
          <p:cNvPr id="3" name="Text Placeholder 2">
            <a:extLst>
              <a:ext uri="{FF2B5EF4-FFF2-40B4-BE49-F238E27FC236}">
                <a16:creationId xmlns:a16="http://schemas.microsoft.com/office/drawing/2014/main" id="{555DF027-E633-44EE-ACA0-C205930AA93E}"/>
              </a:ext>
            </a:extLst>
          </p:cNvPr>
          <p:cNvSpPr>
            <a:spLocks noGrp="1"/>
          </p:cNvSpPr>
          <p:nvPr>
            <p:ph type="body" idx="1"/>
          </p:nvPr>
        </p:nvSpPr>
        <p:spPr>
          <a:xfrm>
            <a:off x="550864" y="1881275"/>
            <a:ext cx="5437186" cy="535354"/>
          </a:xfrm>
        </p:spPr>
        <p:txBody>
          <a:bodyPr anchor="b">
            <a:normAutofit/>
          </a:bodyPr>
          <a:lstStyle>
            <a:lvl1pPr marL="0" indent="0">
              <a:buNone/>
              <a:defRPr sz="14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A4F363-FEEF-4CD2-A18E-17AE8D485171}"/>
              </a:ext>
            </a:extLst>
          </p:cNvPr>
          <p:cNvSpPr>
            <a:spLocks noGrp="1"/>
          </p:cNvSpPr>
          <p:nvPr>
            <p:ph sz="half" idx="2"/>
          </p:nvPr>
        </p:nvSpPr>
        <p:spPr>
          <a:xfrm>
            <a:off x="550863" y="2577270"/>
            <a:ext cx="5429114" cy="35155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34E50F8C-4D64-40FD-AE8C-6A1F3C2A84ED}"/>
              </a:ext>
            </a:extLst>
          </p:cNvPr>
          <p:cNvSpPr>
            <a:spLocks noGrp="1"/>
          </p:cNvSpPr>
          <p:nvPr>
            <p:ph type="body" sz="quarter" idx="3"/>
          </p:nvPr>
        </p:nvSpPr>
        <p:spPr>
          <a:xfrm>
            <a:off x="6212024" y="1881275"/>
            <a:ext cx="5436392" cy="535354"/>
          </a:xfrm>
        </p:spPr>
        <p:txBody>
          <a:bodyPr vert="horz" wrap="square" lIns="0" tIns="0" rIns="0" bIns="0" rtlCol="0" anchor="b">
            <a:normAutofit/>
          </a:bodyPr>
          <a:lstStyle>
            <a:lvl1pPr>
              <a:defRPr lang="en-US" sz="1400" b="0" cap="all" spc="200" baseline="0" dirty="0">
                <a:solidFill>
                  <a:schemeClr val="tx1"/>
                </a:solidFill>
              </a:defRPr>
            </a:lvl1pPr>
          </a:lstStyle>
          <a:p>
            <a:pPr marL="0" lvl="0" indent="0">
              <a:buNone/>
            </a:pPr>
            <a:r>
              <a:rPr lang="en-US"/>
              <a:t>Click to edit Master text styles</a:t>
            </a:r>
          </a:p>
        </p:txBody>
      </p:sp>
      <p:sp>
        <p:nvSpPr>
          <p:cNvPr id="6" name="Content Placeholder 5">
            <a:extLst>
              <a:ext uri="{FF2B5EF4-FFF2-40B4-BE49-F238E27FC236}">
                <a16:creationId xmlns:a16="http://schemas.microsoft.com/office/drawing/2014/main" id="{A7AC943E-DB2B-40E0-907F-8EA1404791DE}"/>
              </a:ext>
            </a:extLst>
          </p:cNvPr>
          <p:cNvSpPr>
            <a:spLocks noGrp="1"/>
          </p:cNvSpPr>
          <p:nvPr>
            <p:ph sz="quarter" idx="4"/>
          </p:nvPr>
        </p:nvSpPr>
        <p:spPr>
          <a:xfrm>
            <a:off x="6212023" y="2577270"/>
            <a:ext cx="5436391" cy="35155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DCDCD5B-3F26-4AFA-8BD4-E5D8DD2AF494}"/>
              </a:ext>
            </a:extLst>
          </p:cNvPr>
          <p:cNvSpPr>
            <a:spLocks noGrp="1"/>
          </p:cNvSpPr>
          <p:nvPr>
            <p:ph type="dt" sz="half" idx="10"/>
          </p:nvPr>
        </p:nvSpPr>
        <p:spPr/>
        <p:txBody>
          <a:bodyPr/>
          <a:lstStyle/>
          <a:p>
            <a:fld id="{C13138FA-2E87-4873-8BBA-13E447C9A99A}" type="datetime2">
              <a:rPr lang="en-US" smtClean="0"/>
              <a:t>Wednesday, September 20, 2023</a:t>
            </a:fld>
            <a:endParaRPr lang="en-US"/>
          </a:p>
        </p:txBody>
      </p:sp>
      <p:sp>
        <p:nvSpPr>
          <p:cNvPr id="8" name="Footer Placeholder 7">
            <a:extLst>
              <a:ext uri="{FF2B5EF4-FFF2-40B4-BE49-F238E27FC236}">
                <a16:creationId xmlns:a16="http://schemas.microsoft.com/office/drawing/2014/main" id="{3D10D1EE-83A0-4FB5-9B25-8A73DE891A87}"/>
              </a:ext>
            </a:extLst>
          </p:cNvPr>
          <p:cNvSpPr>
            <a:spLocks noGrp="1"/>
          </p:cNvSpPr>
          <p:nvPr>
            <p:ph type="ftr" sz="quarter" idx="11"/>
          </p:nvPr>
        </p:nvSpPr>
        <p:spPr/>
        <p:txBody>
          <a:bodyPr/>
          <a:lstStyle/>
          <a:p>
            <a:r>
              <a:rPr lang="en-US"/>
              <a:t>Sample Footer</a:t>
            </a:r>
          </a:p>
        </p:txBody>
      </p:sp>
      <p:sp>
        <p:nvSpPr>
          <p:cNvPr id="9" name="Slide Number Placeholder 8">
            <a:extLst>
              <a:ext uri="{FF2B5EF4-FFF2-40B4-BE49-F238E27FC236}">
                <a16:creationId xmlns:a16="http://schemas.microsoft.com/office/drawing/2014/main" id="{03031C35-2E5B-491D-85ED-DB42A4FE1623}"/>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2363677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2053C-0E9C-4159-B7C9-6AB74343918D}"/>
              </a:ext>
            </a:extLst>
          </p:cNvPr>
          <p:cNvSpPr>
            <a:spLocks noGrp="1"/>
          </p:cNvSpPr>
          <p:nvPr>
            <p:ph type="title"/>
          </p:nvPr>
        </p:nvSpPr>
        <p:spPr>
          <a:xfrm>
            <a:off x="3359149" y="550799"/>
            <a:ext cx="8283313" cy="5542025"/>
          </a:xfrm>
        </p:spPr>
        <p:txBody>
          <a:bodyPr vert="horz" wrap="square" lIns="0" tIns="0" rIns="0" bIns="0" rtlCol="0" anchor="ctr" anchorCtr="0">
            <a:normAutofit/>
          </a:bodyPr>
          <a:lstStyle>
            <a:lvl1pPr>
              <a:defRPr lang="en-US" dirty="0"/>
            </a:lvl1pPr>
          </a:lstStyle>
          <a:p>
            <a:pPr lvl="0">
              <a:lnSpc>
                <a:spcPct val="100000"/>
              </a:lnSpc>
            </a:pPr>
            <a:r>
              <a:rPr lang="en-US"/>
              <a:t>Click to edit Master title style</a:t>
            </a:r>
            <a:endParaRPr lang="en-US" dirty="0"/>
          </a:p>
        </p:txBody>
      </p:sp>
      <p:sp>
        <p:nvSpPr>
          <p:cNvPr id="3" name="Date Placeholder 2">
            <a:extLst>
              <a:ext uri="{FF2B5EF4-FFF2-40B4-BE49-F238E27FC236}">
                <a16:creationId xmlns:a16="http://schemas.microsoft.com/office/drawing/2014/main" id="{D4F51F65-E111-4656-83BE-CFCDE2DD6CD6}"/>
              </a:ext>
            </a:extLst>
          </p:cNvPr>
          <p:cNvSpPr>
            <a:spLocks noGrp="1"/>
          </p:cNvSpPr>
          <p:nvPr>
            <p:ph type="dt" sz="half" idx="10"/>
          </p:nvPr>
        </p:nvSpPr>
        <p:spPr/>
        <p:txBody>
          <a:bodyPr/>
          <a:lstStyle/>
          <a:p>
            <a:fld id="{D75BB40A-97BD-4BFB-B639-0BFF95FDE8B7}" type="datetime2">
              <a:rPr lang="en-US" smtClean="0"/>
              <a:t>Wednesday, September 20, 2023</a:t>
            </a:fld>
            <a:endParaRPr lang="en-US"/>
          </a:p>
        </p:txBody>
      </p:sp>
      <p:sp>
        <p:nvSpPr>
          <p:cNvPr id="4" name="Footer Placeholder 3">
            <a:extLst>
              <a:ext uri="{FF2B5EF4-FFF2-40B4-BE49-F238E27FC236}">
                <a16:creationId xmlns:a16="http://schemas.microsoft.com/office/drawing/2014/main" id="{F9FF82CB-2D17-4918-821E-485475CF243B}"/>
              </a:ext>
            </a:extLst>
          </p:cNvPr>
          <p:cNvSpPr>
            <a:spLocks noGrp="1"/>
          </p:cNvSpPr>
          <p:nvPr>
            <p:ph type="ftr" sz="quarter" idx="11"/>
          </p:nvPr>
        </p:nvSpPr>
        <p:spPr/>
        <p:txBody>
          <a:bodyPr/>
          <a:lstStyle/>
          <a:p>
            <a:r>
              <a:rPr lang="en-US"/>
              <a:t>Sample Footer</a:t>
            </a:r>
          </a:p>
        </p:txBody>
      </p:sp>
      <p:sp>
        <p:nvSpPr>
          <p:cNvPr id="5" name="Slide Number Placeholder 4">
            <a:extLst>
              <a:ext uri="{FF2B5EF4-FFF2-40B4-BE49-F238E27FC236}">
                <a16:creationId xmlns:a16="http://schemas.microsoft.com/office/drawing/2014/main" id="{7B66589D-A056-4817-AE15-39D87FE13169}"/>
              </a:ext>
            </a:extLst>
          </p:cNvPr>
          <p:cNvSpPr>
            <a:spLocks noGrp="1"/>
          </p:cNvSpPr>
          <p:nvPr>
            <p:ph type="sldNum" sz="quarter" idx="12"/>
          </p:nvPr>
        </p:nvSpPr>
        <p:spPr/>
        <p:txBody>
          <a:bodyPr/>
          <a:lstStyle/>
          <a:p>
            <a:fld id="{DBA1B0FB-D917-4C8C-928F-313BD683BF39}" type="slidenum">
              <a:rPr lang="en-US" smtClean="0"/>
              <a:t>‹#›</a:t>
            </a:fld>
            <a:endParaRPr lang="en-US"/>
          </a:p>
        </p:txBody>
      </p:sp>
      <p:sp>
        <p:nvSpPr>
          <p:cNvPr id="39" name="Freeform: Shape 38">
            <a:extLst>
              <a:ext uri="{FF2B5EF4-FFF2-40B4-BE49-F238E27FC236}">
                <a16:creationId xmlns:a16="http://schemas.microsoft.com/office/drawing/2014/main" id="{E489F067-39E1-4757-BC11-6169A343F2E1}"/>
              </a:ext>
            </a:extLst>
          </p:cNvPr>
          <p:cNvSpPr>
            <a:spLocks noChangeAspect="1"/>
          </p:cNvSpPr>
          <p:nvPr/>
        </p:nvSpPr>
        <p:spPr>
          <a:xfrm rot="18900000" flipV="1">
            <a:off x="-410727" y="3958416"/>
            <a:ext cx="3536330" cy="1853969"/>
          </a:xfrm>
          <a:custGeom>
            <a:avLst/>
            <a:gdLst>
              <a:gd name="connsiteX0" fmla="*/ 3536330 w 3536330"/>
              <a:gd name="connsiteY0" fmla="*/ 1853969 h 1853969"/>
              <a:gd name="connsiteX1" fmla="*/ 1682362 w 3536330"/>
              <a:gd name="connsiteY1" fmla="*/ 0 h 1853969"/>
              <a:gd name="connsiteX2" fmla="*/ 52157 w 3536330"/>
              <a:gd name="connsiteY2" fmla="*/ 970257 h 1853969"/>
              <a:gd name="connsiteX3" fmla="*/ 0 w 3536330"/>
              <a:gd name="connsiteY3" fmla="*/ 1078528 h 1853969"/>
              <a:gd name="connsiteX4" fmla="*/ 757215 w 3536330"/>
              <a:gd name="connsiteY4" fmla="*/ 1835743 h 1853969"/>
              <a:gd name="connsiteX5" fmla="*/ 774211 w 3536330"/>
              <a:gd name="connsiteY5" fmla="*/ 1667149 h 1853969"/>
              <a:gd name="connsiteX6" fmla="*/ 1682362 w 3536330"/>
              <a:gd name="connsiteY6" fmla="*/ 926985 h 1853969"/>
              <a:gd name="connsiteX7" fmla="*/ 2609345 w 3536330"/>
              <a:gd name="connsiteY7" fmla="*/ 1853969 h 18539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36330" h="1853969">
                <a:moveTo>
                  <a:pt x="3536330" y="1853969"/>
                </a:moveTo>
                <a:cubicBezTo>
                  <a:pt x="3536330" y="830051"/>
                  <a:pt x="2706280" y="0"/>
                  <a:pt x="1682362" y="0"/>
                </a:cubicBezTo>
                <a:cubicBezTo>
                  <a:pt x="978418" y="0"/>
                  <a:pt x="366107" y="392328"/>
                  <a:pt x="52157" y="970257"/>
                </a:cubicBezTo>
                <a:lnTo>
                  <a:pt x="0" y="1078528"/>
                </a:lnTo>
                <a:lnTo>
                  <a:pt x="757215" y="1835743"/>
                </a:lnTo>
                <a:lnTo>
                  <a:pt x="774211" y="1667149"/>
                </a:lnTo>
                <a:cubicBezTo>
                  <a:pt x="860649" y="1244739"/>
                  <a:pt x="1234397" y="926985"/>
                  <a:pt x="1682362" y="926985"/>
                </a:cubicBezTo>
                <a:cubicBezTo>
                  <a:pt x="2194320" y="926985"/>
                  <a:pt x="2609345" y="1342010"/>
                  <a:pt x="2609345" y="1853969"/>
                </a:cubicBezTo>
                <a:close/>
              </a:path>
            </a:pathLst>
          </a:custGeom>
          <a:gradFill flip="none" rotWithShape="1">
            <a:gsLst>
              <a:gs pos="97000">
                <a:schemeClr val="bg2"/>
              </a:gs>
              <a:gs pos="31000">
                <a:schemeClr val="bg2">
                  <a:lumMod val="90000"/>
                  <a:lumOff val="10000"/>
                </a:schemeClr>
              </a:gs>
            </a:gsLst>
            <a:lin ang="15000000" scaled="0"/>
            <a:tileRect/>
          </a:gradFill>
          <a:ln>
            <a:noFill/>
          </a:ln>
          <a:effectLst>
            <a:innerShdw blurRad="355600" dist="101600" dir="16200000">
              <a:schemeClr val="accent1">
                <a:lumMod val="60000"/>
                <a:lumOff val="40000"/>
                <a:alpha val="8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3" name="Freeform: Shape 32">
            <a:extLst>
              <a:ext uri="{FF2B5EF4-FFF2-40B4-BE49-F238E27FC236}">
                <a16:creationId xmlns:a16="http://schemas.microsoft.com/office/drawing/2014/main" id="{DD231011-607F-42F1-B2D9-2BA8E91CC6AF}"/>
              </a:ext>
            </a:extLst>
          </p:cNvPr>
          <p:cNvSpPr>
            <a:spLocks noChangeAspect="1"/>
          </p:cNvSpPr>
          <p:nvPr/>
        </p:nvSpPr>
        <p:spPr>
          <a:xfrm rot="18900000" flipV="1">
            <a:off x="-481151" y="3649708"/>
            <a:ext cx="3478701" cy="2164843"/>
          </a:xfrm>
          <a:custGeom>
            <a:avLst/>
            <a:gdLst>
              <a:gd name="connsiteX0" fmla="*/ 3478701 w 3478701"/>
              <a:gd name="connsiteY0" fmla="*/ 2164843 h 2164843"/>
              <a:gd name="connsiteX1" fmla="*/ 1624733 w 3478701"/>
              <a:gd name="connsiteY1" fmla="*/ 0 h 2164843"/>
              <a:gd name="connsiteX2" fmla="*/ 87393 w 3478701"/>
              <a:gd name="connsiteY2" fmla="*/ 954459 h 2164843"/>
              <a:gd name="connsiteX3" fmla="*/ 0 w 3478701"/>
              <a:gd name="connsiteY3" fmla="*/ 1122434 h 2164843"/>
              <a:gd name="connsiteX4" fmla="*/ 736015 w 3478701"/>
              <a:gd name="connsiteY4" fmla="*/ 1858449 h 2164843"/>
              <a:gd name="connsiteX5" fmla="*/ 739424 w 3478701"/>
              <a:gd name="connsiteY5" fmla="*/ 1842964 h 2164843"/>
              <a:gd name="connsiteX6" fmla="*/ 1624733 w 3478701"/>
              <a:gd name="connsiteY6" fmla="*/ 1082422 h 2164843"/>
              <a:gd name="connsiteX7" fmla="*/ 2551716 w 3478701"/>
              <a:gd name="connsiteY7" fmla="*/ 2164843 h 2164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78701" h="2164843">
                <a:moveTo>
                  <a:pt x="3478701" y="2164843"/>
                </a:moveTo>
                <a:cubicBezTo>
                  <a:pt x="3478701" y="969234"/>
                  <a:pt x="2648651" y="0"/>
                  <a:pt x="1624733" y="0"/>
                </a:cubicBezTo>
                <a:cubicBezTo>
                  <a:pt x="984784" y="0"/>
                  <a:pt x="420564" y="378607"/>
                  <a:pt x="87393" y="954459"/>
                </a:cubicBezTo>
                <a:lnTo>
                  <a:pt x="0" y="1122434"/>
                </a:lnTo>
                <a:lnTo>
                  <a:pt x="736015" y="1858449"/>
                </a:lnTo>
                <a:lnTo>
                  <a:pt x="739424" y="1842964"/>
                </a:lnTo>
                <a:cubicBezTo>
                  <a:pt x="856791" y="1402344"/>
                  <a:pt x="1208766" y="1082422"/>
                  <a:pt x="1624733" y="1082422"/>
                </a:cubicBezTo>
                <a:cubicBezTo>
                  <a:pt x="2136692" y="1082422"/>
                  <a:pt x="2551716" y="1567038"/>
                  <a:pt x="2551716" y="2164843"/>
                </a:cubicBezTo>
                <a:close/>
              </a:path>
            </a:pathLst>
          </a:custGeom>
          <a:solidFill>
            <a:schemeClr val="bg2">
              <a:lumMod val="50000"/>
              <a:lumOff val="50000"/>
              <a:alpha val="40000"/>
            </a:schemeClr>
          </a:solidFill>
          <a:ln>
            <a:noFill/>
          </a:ln>
          <a:effectLst>
            <a:softEdge rad="38100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4" name="Oval 23">
            <a:extLst>
              <a:ext uri="{FF2B5EF4-FFF2-40B4-BE49-F238E27FC236}">
                <a16:creationId xmlns:a16="http://schemas.microsoft.com/office/drawing/2014/main" id="{EC472EFA-56B5-4A41-8D4B-E9F37727F34D}"/>
              </a:ext>
            </a:extLst>
          </p:cNvPr>
          <p:cNvSpPr/>
          <p:nvPr/>
        </p:nvSpPr>
        <p:spPr>
          <a:xfrm rot="13500000" flipV="1">
            <a:off x="1512277" y="2840042"/>
            <a:ext cx="214196" cy="933178"/>
          </a:xfrm>
          <a:prstGeom prst="ellipse">
            <a:avLst/>
          </a:pr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2" name="Oval 41">
            <a:extLst>
              <a:ext uri="{FF2B5EF4-FFF2-40B4-BE49-F238E27FC236}">
                <a16:creationId xmlns:a16="http://schemas.microsoft.com/office/drawing/2014/main" id="{33781B6C-21AD-489D-A3CB-522BB2AC543F}"/>
              </a:ext>
            </a:extLst>
          </p:cNvPr>
          <p:cNvSpPr>
            <a:spLocks noChangeAspect="1"/>
          </p:cNvSpPr>
          <p:nvPr/>
        </p:nvSpPr>
        <p:spPr>
          <a:xfrm>
            <a:off x="1780661" y="385236"/>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51" name="Group 50">
            <a:extLst>
              <a:ext uri="{FF2B5EF4-FFF2-40B4-BE49-F238E27FC236}">
                <a16:creationId xmlns:a16="http://schemas.microsoft.com/office/drawing/2014/main" id="{01AD5B80-530E-44CD-8D4A-2796FB214CBF}"/>
              </a:ext>
            </a:extLst>
          </p:cNvPr>
          <p:cNvGrpSpPr/>
          <p:nvPr/>
        </p:nvGrpSpPr>
        <p:grpSpPr>
          <a:xfrm>
            <a:off x="623181" y="1514007"/>
            <a:ext cx="734257" cy="760506"/>
            <a:chOff x="5243759" y="1363788"/>
            <a:chExt cx="734257" cy="760506"/>
          </a:xfrm>
        </p:grpSpPr>
        <p:sp>
          <p:nvSpPr>
            <p:cNvPr id="52" name="Freeform 5">
              <a:extLst>
                <a:ext uri="{FF2B5EF4-FFF2-40B4-BE49-F238E27FC236}">
                  <a16:creationId xmlns:a16="http://schemas.microsoft.com/office/drawing/2014/main" id="{2F746AA8-9050-4515-9B17-BC8503685299}"/>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3" name="Freeform 6">
              <a:extLst>
                <a:ext uri="{FF2B5EF4-FFF2-40B4-BE49-F238E27FC236}">
                  <a16:creationId xmlns:a16="http://schemas.microsoft.com/office/drawing/2014/main" id="{23EC1AC3-1698-46D5-80B7-F22F15E1A5E4}"/>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4" name="Freeform 8">
              <a:extLst>
                <a:ext uri="{FF2B5EF4-FFF2-40B4-BE49-F238E27FC236}">
                  <a16:creationId xmlns:a16="http://schemas.microsoft.com/office/drawing/2014/main" id="{73766156-553C-46EB-93FA-4F37CC0FF5CF}"/>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Tree>
    <p:extLst>
      <p:ext uri="{BB962C8B-B14F-4D97-AF65-F5344CB8AC3E}">
        <p14:creationId xmlns:p14="http://schemas.microsoft.com/office/powerpoint/2010/main" val="3213868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lstStyle/>
          <a:p>
            <a:fld id="{9EE9E0E3-ECF6-4CFE-8698-AEFEBCECC3C0}" type="datetime2">
              <a:rPr lang="en-US" smtClean="0"/>
              <a:t>Wednesday, September 20, 2023</a:t>
            </a:fld>
            <a:endParaRPr lang="en-US"/>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lstStyle/>
          <a:p>
            <a:r>
              <a:rPr lang="en-US"/>
              <a:t>Sample Footer</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1977992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778B0BE9-88B0-4883-9BA9-CD594C400EC1}"/>
              </a:ext>
            </a:extLst>
          </p:cNvPr>
          <p:cNvGrpSpPr/>
          <p:nvPr/>
        </p:nvGrpSpPr>
        <p:grpSpPr>
          <a:xfrm>
            <a:off x="4949631" y="5111861"/>
            <a:ext cx="1262947" cy="1335600"/>
            <a:chOff x="2678417" y="2427951"/>
            <a:chExt cx="1262947" cy="1335600"/>
          </a:xfrm>
        </p:grpSpPr>
        <p:sp>
          <p:nvSpPr>
            <p:cNvPr id="11" name="Freeform: Shape 10">
              <a:extLst>
                <a:ext uri="{FF2B5EF4-FFF2-40B4-BE49-F238E27FC236}">
                  <a16:creationId xmlns:a16="http://schemas.microsoft.com/office/drawing/2014/main" id="{C59DCBF3-7AFA-4CD1-A918-BC6DDE674E6C}"/>
                </a:ext>
              </a:extLst>
            </p:cNvPr>
            <p:cNvSpPr>
              <a:spLocks noChangeAspect="1"/>
            </p:cNvSpPr>
            <p:nvPr/>
          </p:nvSpPr>
          <p:spPr>
            <a:xfrm rot="2700000">
              <a:off x="2769891" y="2336477"/>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Oval 11">
              <a:extLst>
                <a:ext uri="{FF2B5EF4-FFF2-40B4-BE49-F238E27FC236}">
                  <a16:creationId xmlns:a16="http://schemas.microsoft.com/office/drawing/2014/main" id="{06964A02-96E1-4654-9187-DDDE7409F75B}"/>
                </a:ext>
              </a:extLst>
            </p:cNvPr>
            <p:cNvSpPr/>
            <p:nvPr/>
          </p:nvSpPr>
          <p:spPr>
            <a:xfrm rot="8100000">
              <a:off x="2784291" y="2683551"/>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BF3FF76C-A012-4CDA-8AE7-E9413955716A}"/>
              </a:ext>
            </a:extLst>
          </p:cNvPr>
          <p:cNvSpPr>
            <a:spLocks noGrp="1"/>
          </p:cNvSpPr>
          <p:nvPr>
            <p:ph type="title"/>
          </p:nvPr>
        </p:nvSpPr>
        <p:spPr>
          <a:xfrm>
            <a:off x="550863" y="549275"/>
            <a:ext cx="11090275" cy="984885"/>
          </a:xfrm>
        </p:spPr>
        <p:txBody>
          <a:bodyPr anchor="t">
            <a:normAutofit/>
          </a:bodyPr>
          <a:lstStyle>
            <a:lvl1pPr>
              <a:lnSpc>
                <a:spcPct val="100000"/>
              </a:lnSpc>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11A4C80-DC38-4641-924F-90D6078CF592}"/>
              </a:ext>
            </a:extLst>
          </p:cNvPr>
          <p:cNvSpPr>
            <a:spLocks noGrp="1"/>
          </p:cNvSpPr>
          <p:nvPr>
            <p:ph idx="1"/>
          </p:nvPr>
        </p:nvSpPr>
        <p:spPr>
          <a:xfrm>
            <a:off x="4295775" y="1750060"/>
            <a:ext cx="7345362" cy="4342765"/>
          </a:xfrm>
        </p:spPr>
        <p:txBody>
          <a:bodyPr>
            <a:normAutofit/>
          </a:bodyPr>
          <a:lstStyle>
            <a:lvl1pPr>
              <a:defRPr sz="1600"/>
            </a:lvl1pPr>
            <a:lvl2pPr>
              <a:defRPr sz="16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82C42771-D3A7-4072-85DC-B7C5E530E8AA}"/>
              </a:ext>
            </a:extLst>
          </p:cNvPr>
          <p:cNvSpPr>
            <a:spLocks noGrp="1"/>
          </p:cNvSpPr>
          <p:nvPr>
            <p:ph type="body" sz="half" idx="2"/>
          </p:nvPr>
        </p:nvSpPr>
        <p:spPr>
          <a:xfrm>
            <a:off x="550863" y="1750060"/>
            <a:ext cx="3565525" cy="434276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D47AB1-6EB5-4E2C-B4A7-42DC643E9FF9}"/>
              </a:ext>
            </a:extLst>
          </p:cNvPr>
          <p:cNvSpPr>
            <a:spLocks noGrp="1"/>
          </p:cNvSpPr>
          <p:nvPr>
            <p:ph type="dt" sz="half" idx="10"/>
          </p:nvPr>
        </p:nvSpPr>
        <p:spPr/>
        <p:txBody>
          <a:bodyPr/>
          <a:lstStyle/>
          <a:p>
            <a:fld id="{251462FC-960E-4740-921F-B36862979F21}" type="datetime2">
              <a:rPr lang="en-US" smtClean="0"/>
              <a:t>Wednesday, September 20, 2023</a:t>
            </a:fld>
            <a:endParaRPr lang="en-US"/>
          </a:p>
        </p:txBody>
      </p:sp>
      <p:sp>
        <p:nvSpPr>
          <p:cNvPr id="6" name="Footer Placeholder 5">
            <a:extLst>
              <a:ext uri="{FF2B5EF4-FFF2-40B4-BE49-F238E27FC236}">
                <a16:creationId xmlns:a16="http://schemas.microsoft.com/office/drawing/2014/main" id="{5BA9D15F-B6ED-46E1-9840-0B625880EE4B}"/>
              </a:ext>
            </a:extLst>
          </p:cNvPr>
          <p:cNvSpPr>
            <a:spLocks noGrp="1"/>
          </p:cNvSpPr>
          <p:nvPr>
            <p:ph type="ftr" sz="quarter" idx="11"/>
          </p:nvPr>
        </p:nvSpPr>
        <p:spPr/>
        <p:txBody>
          <a:bodyPr/>
          <a:lstStyle/>
          <a:p>
            <a:r>
              <a:rPr lang="en-US"/>
              <a:t>Sample Footer</a:t>
            </a:r>
          </a:p>
        </p:txBody>
      </p:sp>
      <p:sp>
        <p:nvSpPr>
          <p:cNvPr id="7" name="Slide Number Placeholder 6">
            <a:extLst>
              <a:ext uri="{FF2B5EF4-FFF2-40B4-BE49-F238E27FC236}">
                <a16:creationId xmlns:a16="http://schemas.microsoft.com/office/drawing/2014/main" id="{CDAEB023-7A5E-4087-B75E-A38A80EE5D01}"/>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2582299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F98F1FBA-F8BB-42CF-8B3E-D19AAFEE96C1}"/>
              </a:ext>
            </a:extLst>
          </p:cNvPr>
          <p:cNvGrpSpPr/>
          <p:nvPr/>
        </p:nvGrpSpPr>
        <p:grpSpPr>
          <a:xfrm>
            <a:off x="334964" y="5115518"/>
            <a:ext cx="734257" cy="760506"/>
            <a:chOff x="5243759" y="1363788"/>
            <a:chExt cx="734257" cy="760506"/>
          </a:xfrm>
        </p:grpSpPr>
        <p:sp>
          <p:nvSpPr>
            <p:cNvPr id="18" name="Freeform 5">
              <a:extLst>
                <a:ext uri="{FF2B5EF4-FFF2-40B4-BE49-F238E27FC236}">
                  <a16:creationId xmlns:a16="http://schemas.microsoft.com/office/drawing/2014/main" id="{60EE09DD-C3DB-4266-BCC3-A765CFFBF379}"/>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9" name="Freeform 6">
              <a:extLst>
                <a:ext uri="{FF2B5EF4-FFF2-40B4-BE49-F238E27FC236}">
                  <a16:creationId xmlns:a16="http://schemas.microsoft.com/office/drawing/2014/main" id="{5F301FE0-96DC-4EFB-BBEE-AED762C337C9}"/>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0" name="Freeform 8">
              <a:extLst>
                <a:ext uri="{FF2B5EF4-FFF2-40B4-BE49-F238E27FC236}">
                  <a16:creationId xmlns:a16="http://schemas.microsoft.com/office/drawing/2014/main" id="{3BEAD276-8850-4C0C-9777-8537000D522A}"/>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4E5EE0A0-B07E-479B-9684-4BD09FA4376C}"/>
              </a:ext>
            </a:extLst>
          </p:cNvPr>
          <p:cNvSpPr>
            <a:spLocks noGrp="1"/>
          </p:cNvSpPr>
          <p:nvPr>
            <p:ph type="title"/>
          </p:nvPr>
        </p:nvSpPr>
        <p:spPr>
          <a:xfrm>
            <a:off x="550863" y="575409"/>
            <a:ext cx="4500562" cy="984885"/>
          </a:xfrm>
        </p:spPr>
        <p:txBody>
          <a:bodyPr vert="horz" wrap="square" lIns="0" tIns="0" rIns="0" bIns="0" rtlCol="0" anchor="t" anchorCtr="0">
            <a:normAutofit/>
          </a:bodyPr>
          <a:lstStyle>
            <a:lvl1pPr>
              <a:defRPr lang="en-US" sz="3200" dirty="0"/>
            </a:lvl1pPr>
          </a:lstStyle>
          <a:p>
            <a:pPr lvl="0">
              <a:lnSpc>
                <a:spcPct val="100000"/>
              </a:lnSpc>
            </a:pPr>
            <a:r>
              <a:rPr lang="en-US"/>
              <a:t>Click to edit Master title style</a:t>
            </a:r>
            <a:endParaRPr lang="en-US" dirty="0"/>
          </a:p>
        </p:txBody>
      </p:sp>
      <p:sp>
        <p:nvSpPr>
          <p:cNvPr id="3" name="Picture Placeholder 2">
            <a:extLst>
              <a:ext uri="{FF2B5EF4-FFF2-40B4-BE49-F238E27FC236}">
                <a16:creationId xmlns:a16="http://schemas.microsoft.com/office/drawing/2014/main" id="{C11893A9-3462-4F51-83AE-5D2F124B985F}"/>
              </a:ext>
            </a:extLst>
          </p:cNvPr>
          <p:cNvSpPr>
            <a:spLocks noGrp="1"/>
          </p:cNvSpPr>
          <p:nvPr>
            <p:ph type="pic" idx="1"/>
          </p:nvPr>
        </p:nvSpPr>
        <p:spPr>
          <a:xfrm>
            <a:off x="5267324" y="575409"/>
            <a:ext cx="6373813" cy="5733316"/>
          </a:xfrm>
        </p:spPr>
        <p:txBody>
          <a:bodyPr>
            <a:normAutofit/>
          </a:bodyPr>
          <a:lstStyle>
            <a:lvl1pPr marL="0" indent="0">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8BA9240C-79C0-4A88-A476-725DE1B9C28F}"/>
              </a:ext>
            </a:extLst>
          </p:cNvPr>
          <p:cNvSpPr>
            <a:spLocks noGrp="1"/>
          </p:cNvSpPr>
          <p:nvPr>
            <p:ph type="body" sz="half" idx="2"/>
          </p:nvPr>
        </p:nvSpPr>
        <p:spPr>
          <a:xfrm>
            <a:off x="550863" y="1776195"/>
            <a:ext cx="4500562" cy="4532530"/>
          </a:xfrm>
        </p:spPr>
        <p:txBody>
          <a:bodyPr anchor="t" anchorCtr="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D2D6F-49E8-4217-A908-2D9E43583589}"/>
              </a:ext>
            </a:extLst>
          </p:cNvPr>
          <p:cNvSpPr>
            <a:spLocks noGrp="1"/>
          </p:cNvSpPr>
          <p:nvPr>
            <p:ph type="dt" sz="half" idx="10"/>
          </p:nvPr>
        </p:nvSpPr>
        <p:spPr/>
        <p:txBody>
          <a:bodyPr/>
          <a:lstStyle/>
          <a:p>
            <a:fld id="{E50BC9E2-CB44-4C05-9BB5-496C18A241E0}" type="datetime2">
              <a:rPr lang="en-US" smtClean="0"/>
              <a:t>Wednesday, September 20, 2023</a:t>
            </a:fld>
            <a:endParaRPr lang="en-US"/>
          </a:p>
        </p:txBody>
      </p:sp>
      <p:sp>
        <p:nvSpPr>
          <p:cNvPr id="6" name="Footer Placeholder 5">
            <a:extLst>
              <a:ext uri="{FF2B5EF4-FFF2-40B4-BE49-F238E27FC236}">
                <a16:creationId xmlns:a16="http://schemas.microsoft.com/office/drawing/2014/main" id="{591C4440-6B8D-4A24-A807-8B1302A3DFAF}"/>
              </a:ext>
            </a:extLst>
          </p:cNvPr>
          <p:cNvSpPr>
            <a:spLocks noGrp="1"/>
          </p:cNvSpPr>
          <p:nvPr>
            <p:ph type="ftr" sz="quarter" idx="11"/>
          </p:nvPr>
        </p:nvSpPr>
        <p:spPr/>
        <p:txBody>
          <a:bodyPr/>
          <a:lstStyle/>
          <a:p>
            <a:r>
              <a:rPr lang="en-US"/>
              <a:t>Sample Footer</a:t>
            </a:r>
          </a:p>
        </p:txBody>
      </p:sp>
      <p:sp>
        <p:nvSpPr>
          <p:cNvPr id="7" name="Slide Number Placeholder 6">
            <a:extLst>
              <a:ext uri="{FF2B5EF4-FFF2-40B4-BE49-F238E27FC236}">
                <a16:creationId xmlns:a16="http://schemas.microsoft.com/office/drawing/2014/main" id="{76CFE189-E20B-4108-B290-244424336512}"/>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3528695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028302-E866-455D-8898-53623027543F}"/>
              </a:ext>
            </a:extLst>
          </p:cNvPr>
          <p:cNvSpPr>
            <a:spLocks noGrp="1"/>
          </p:cNvSpPr>
          <p:nvPr>
            <p:ph type="title"/>
          </p:nvPr>
        </p:nvSpPr>
        <p:spPr>
          <a:xfrm>
            <a:off x="550863" y="550800"/>
            <a:ext cx="11090275" cy="1333057"/>
          </a:xfrm>
          <a:prstGeom prst="rect">
            <a:avLst/>
          </a:prstGeom>
        </p:spPr>
        <p:txBody>
          <a:bodyPr lIns="109728" tIns="109728" rIns="109728" bIns="91440" anchor="t"/>
          <a:lstStyle/>
          <a:p>
            <a:pPr lvl="0">
              <a:lnSpc>
                <a:spcPct val="100000"/>
              </a:lnSpc>
            </a:pPr>
            <a:r>
              <a:rPr lang="en-US"/>
              <a:t>Click to edit Master title style</a:t>
            </a:r>
            <a:endParaRPr lang="en-US" dirty="0"/>
          </a:p>
        </p:txBody>
      </p:sp>
      <p:sp>
        <p:nvSpPr>
          <p:cNvPr id="3" name="Text Placeholder 2">
            <a:extLst>
              <a:ext uri="{FF2B5EF4-FFF2-40B4-BE49-F238E27FC236}">
                <a16:creationId xmlns:a16="http://schemas.microsoft.com/office/drawing/2014/main" id="{BC94E72B-F0CF-4BC4-B509-A1C4508BE435}"/>
              </a:ext>
            </a:extLst>
          </p:cNvPr>
          <p:cNvSpPr>
            <a:spLocks noGrp="1"/>
          </p:cNvSpPr>
          <p:nvPr>
            <p:ph type="body" idx="1"/>
          </p:nvPr>
        </p:nvSpPr>
        <p:spPr>
          <a:xfrm>
            <a:off x="550863" y="2113862"/>
            <a:ext cx="11091600" cy="3978963"/>
          </a:xfrm>
          <a:prstGeom prst="rect">
            <a:avLst/>
          </a:prstGeom>
        </p:spPr>
        <p:txBody>
          <a:bodyPr lIns="109728" tIns="109728" rIns="109728" bIns="9144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4ACE49D-C22F-4540-AC09-E421D2A2EDBE}"/>
              </a:ext>
            </a:extLst>
          </p:cNvPr>
          <p:cNvSpPr>
            <a:spLocks noGrp="1"/>
          </p:cNvSpPr>
          <p:nvPr>
            <p:ph type="dt" sz="half" idx="2"/>
          </p:nvPr>
        </p:nvSpPr>
        <p:spPr>
          <a:xfrm>
            <a:off x="550863" y="6507212"/>
            <a:ext cx="2628900" cy="153888"/>
          </a:xfrm>
          <a:prstGeom prst="rect">
            <a:avLst/>
          </a:prstGeom>
        </p:spPr>
        <p:txBody>
          <a:bodyPr lIns="109728" tIns="109728" rIns="109728" bIns="91440" anchor="ctr"/>
          <a:lstStyle>
            <a:lvl1pPr algn="l">
              <a:defRPr sz="900" spc="80">
                <a:solidFill>
                  <a:schemeClr val="tx1">
                    <a:alpha val="80000"/>
                  </a:schemeClr>
                </a:solidFill>
              </a:defRPr>
            </a:lvl1pPr>
          </a:lstStyle>
          <a:p>
            <a:fld id="{246CB39B-5F4C-4A7E-9BE3-AAFD45576D16}" type="datetime2">
              <a:rPr lang="en-US" smtClean="0"/>
              <a:t>Wednesday, September 20, 2023</a:t>
            </a:fld>
            <a:endParaRPr lang="en-US" dirty="0"/>
          </a:p>
        </p:txBody>
      </p:sp>
      <p:sp>
        <p:nvSpPr>
          <p:cNvPr id="5" name="Footer Placeholder 4">
            <a:extLst>
              <a:ext uri="{FF2B5EF4-FFF2-40B4-BE49-F238E27FC236}">
                <a16:creationId xmlns:a16="http://schemas.microsoft.com/office/drawing/2014/main" id="{ACD5C3BE-317E-49E8-82B5-C8A7EC9C8A7E}"/>
              </a:ext>
            </a:extLst>
          </p:cNvPr>
          <p:cNvSpPr>
            <a:spLocks noGrp="1"/>
          </p:cNvSpPr>
          <p:nvPr>
            <p:ph type="ftr" sz="quarter" idx="3"/>
          </p:nvPr>
        </p:nvSpPr>
        <p:spPr>
          <a:xfrm>
            <a:off x="3359150" y="6507212"/>
            <a:ext cx="6379210" cy="153888"/>
          </a:xfrm>
          <a:prstGeom prst="rect">
            <a:avLst/>
          </a:prstGeom>
        </p:spPr>
        <p:txBody>
          <a:bodyPr lIns="109728" tIns="109728" rIns="109728" bIns="91440" anchor="ctr"/>
          <a:lstStyle>
            <a:lvl1pPr algn="l">
              <a:defRPr sz="900" spc="80">
                <a:solidFill>
                  <a:schemeClr val="tx1">
                    <a:alpha val="80000"/>
                  </a:schemeClr>
                </a:solidFill>
              </a:defRPr>
            </a:lvl1pPr>
          </a:lstStyle>
          <a:p>
            <a:r>
              <a:rPr lang="en-US"/>
              <a:t>Sample Footer</a:t>
            </a:r>
            <a:endParaRPr lang="en-US" dirty="0"/>
          </a:p>
        </p:txBody>
      </p:sp>
      <p:sp>
        <p:nvSpPr>
          <p:cNvPr id="6" name="Slide Number Placeholder 5">
            <a:extLst>
              <a:ext uri="{FF2B5EF4-FFF2-40B4-BE49-F238E27FC236}">
                <a16:creationId xmlns:a16="http://schemas.microsoft.com/office/drawing/2014/main" id="{45574E12-6C16-431F-B2CE-E4B15916BA05}"/>
              </a:ext>
            </a:extLst>
          </p:cNvPr>
          <p:cNvSpPr>
            <a:spLocks noGrp="1"/>
          </p:cNvSpPr>
          <p:nvPr>
            <p:ph type="sldNum" sz="quarter" idx="4"/>
          </p:nvPr>
        </p:nvSpPr>
        <p:spPr>
          <a:xfrm>
            <a:off x="9948863" y="6507212"/>
            <a:ext cx="1692274" cy="153888"/>
          </a:xfrm>
          <a:prstGeom prst="rect">
            <a:avLst/>
          </a:prstGeom>
        </p:spPr>
        <p:txBody>
          <a:bodyPr lIns="109728" tIns="109728" rIns="109728" bIns="91440" anchor="ctr"/>
          <a:lstStyle>
            <a:lvl1pPr algn="r">
              <a:defRPr sz="900" spc="80">
                <a:solidFill>
                  <a:schemeClr val="tx1">
                    <a:alpha val="80000"/>
                  </a:schemeClr>
                </a:solidFill>
              </a:defRPr>
            </a:lvl1pPr>
          </a:lstStyle>
          <a:p>
            <a:fld id="{DBA1B0FB-D917-4C8C-928F-313BD683BF39}" type="slidenum">
              <a:rPr lang="en-US" smtClean="0"/>
              <a:pPr/>
              <a:t>‹#›</a:t>
            </a:fld>
            <a:endParaRPr lang="en-US"/>
          </a:p>
        </p:txBody>
      </p:sp>
    </p:spTree>
    <p:extLst>
      <p:ext uri="{BB962C8B-B14F-4D97-AF65-F5344CB8AC3E}">
        <p14:creationId xmlns:p14="http://schemas.microsoft.com/office/powerpoint/2010/main" val="2633785805"/>
      </p:ext>
    </p:extLst>
  </p:cSld>
  <p:clrMap bg1="dk1" tx1="lt1" bg2="dk2" tx2="lt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Lst>
  <p:hf sldNum="0" hdr="0" ftr="0" dt="0"/>
  <p:txStyles>
    <p:titleStyle>
      <a:lvl1pPr algn="l" defTabSz="914400" rtl="0" eaLnBrk="1" latinLnBrk="0" hangingPunct="1">
        <a:lnSpc>
          <a:spcPct val="100000"/>
        </a:lnSpc>
        <a:spcBef>
          <a:spcPct val="0"/>
        </a:spcBef>
        <a:buNone/>
        <a:defRPr lang="en-US" sz="4800" kern="1200" spc="220" dirty="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spcAft>
          <a:spcPts val="800"/>
        </a:spcAft>
        <a:buFont typeface="Arial" panose="020B0604020202020204" pitchFamily="34" charset="0"/>
        <a:buChar char="•"/>
        <a:defRPr sz="2000" kern="1200" spc="150">
          <a:solidFill>
            <a:schemeClr val="tx1">
              <a:alpha val="60000"/>
            </a:schemeClr>
          </a:solidFill>
          <a:latin typeface="+mn-lt"/>
          <a:ea typeface="+mn-ea"/>
          <a:cs typeface="+mn-cs"/>
        </a:defRPr>
      </a:lvl1pPr>
      <a:lvl2pPr marL="6858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spc="150">
          <a:solidFill>
            <a:schemeClr val="tx1">
              <a:alpha val="60000"/>
            </a:schemeClr>
          </a:solidFill>
          <a:latin typeface="+mn-lt"/>
          <a:ea typeface="+mn-ea"/>
          <a:cs typeface="+mn-cs"/>
        </a:defRPr>
      </a:lvl2pPr>
      <a:lvl3pPr marL="11430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spc="150">
          <a:solidFill>
            <a:schemeClr val="tx1">
              <a:alpha val="60000"/>
            </a:schemeClr>
          </a:solidFill>
          <a:latin typeface="+mn-lt"/>
          <a:ea typeface="+mn-ea"/>
          <a:cs typeface="+mn-cs"/>
        </a:defRPr>
      </a:lvl3pPr>
      <a:lvl4pPr marL="16002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spc="150">
          <a:solidFill>
            <a:schemeClr val="tx1">
              <a:alpha val="60000"/>
            </a:schemeClr>
          </a:solidFill>
          <a:latin typeface="+mn-lt"/>
          <a:ea typeface="+mn-ea"/>
          <a:cs typeface="+mn-cs"/>
        </a:defRPr>
      </a:lvl4pPr>
      <a:lvl5pPr marL="20574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spc="150">
          <a:solidFill>
            <a:schemeClr val="tx1">
              <a:alpha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DB043B4-68C6-45B9-82AC-A5800EADB8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311A6D0-80D9-A6FC-5217-B08537AC53F9}"/>
              </a:ext>
            </a:extLst>
          </p:cNvPr>
          <p:cNvSpPr>
            <a:spLocks noGrp="1"/>
          </p:cNvSpPr>
          <p:nvPr>
            <p:ph type="ctrTitle"/>
          </p:nvPr>
        </p:nvSpPr>
        <p:spPr>
          <a:xfrm>
            <a:off x="550864" y="549275"/>
            <a:ext cx="5388118" cy="984885"/>
          </a:xfrm>
        </p:spPr>
        <p:txBody>
          <a:bodyPr wrap="square" anchor="ctr">
            <a:normAutofit/>
          </a:bodyPr>
          <a:lstStyle/>
          <a:p>
            <a:r>
              <a:rPr lang="en-US" sz="4800" dirty="0"/>
              <a:t>Online Danger</a:t>
            </a:r>
          </a:p>
        </p:txBody>
      </p:sp>
      <p:pic>
        <p:nvPicPr>
          <p:cNvPr id="4" name="Picture 3" descr="Low Angle View Of Clouds In Sky">
            <a:extLst>
              <a:ext uri="{FF2B5EF4-FFF2-40B4-BE49-F238E27FC236}">
                <a16:creationId xmlns:a16="http://schemas.microsoft.com/office/drawing/2014/main" id="{E2A87C12-33D1-9A31-79AF-105332D267F1}"/>
              </a:ext>
            </a:extLst>
          </p:cNvPr>
          <p:cNvPicPr>
            <a:picLocks noChangeAspect="1"/>
          </p:cNvPicPr>
          <p:nvPr/>
        </p:nvPicPr>
        <p:blipFill rotWithShape="1">
          <a:blip r:embed="rId2"/>
          <a:srcRect t="18515" b="22816"/>
          <a:stretch/>
        </p:blipFill>
        <p:spPr>
          <a:xfrm>
            <a:off x="20" y="2083435"/>
            <a:ext cx="12191980" cy="4774564"/>
          </a:xfrm>
          <a:custGeom>
            <a:avLst/>
            <a:gdLst/>
            <a:ahLst/>
            <a:cxnLst/>
            <a:rect l="l" t="t" r="r" b="b"/>
            <a:pathLst>
              <a:path w="12192000" h="4774564">
                <a:moveTo>
                  <a:pt x="0" y="0"/>
                </a:moveTo>
                <a:lnTo>
                  <a:pt x="12192000" y="0"/>
                </a:lnTo>
                <a:lnTo>
                  <a:pt x="12192000" y="4774564"/>
                </a:lnTo>
                <a:lnTo>
                  <a:pt x="0" y="4774564"/>
                </a:lnTo>
                <a:close/>
              </a:path>
            </a:pathLst>
          </a:custGeom>
        </p:spPr>
      </p:pic>
      <p:sp>
        <p:nvSpPr>
          <p:cNvPr id="11" name="Rectangle 10">
            <a:extLst>
              <a:ext uri="{FF2B5EF4-FFF2-40B4-BE49-F238E27FC236}">
                <a16:creationId xmlns:a16="http://schemas.microsoft.com/office/drawing/2014/main" id="{5337EA23-6703-4C96-9EEB-A408CBDD67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773729"/>
            <a:ext cx="12192000" cy="1084271"/>
          </a:xfrm>
          <a:prstGeom prst="rect">
            <a:avLst/>
          </a:prstGeom>
          <a:gradFill flip="none" rotWithShape="1">
            <a:gsLst>
              <a:gs pos="100000">
                <a:schemeClr val="bg2">
                  <a:alpha val="60000"/>
                </a:schemeClr>
              </a:gs>
              <a:gs pos="40000">
                <a:schemeClr val="bg2">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79885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F7682-1C96-6B1F-F846-33A6E586F024}"/>
              </a:ext>
            </a:extLst>
          </p:cNvPr>
          <p:cNvSpPr>
            <a:spLocks noGrp="1"/>
          </p:cNvSpPr>
          <p:nvPr>
            <p:ph type="title"/>
          </p:nvPr>
        </p:nvSpPr>
        <p:spPr/>
        <p:txBody>
          <a:bodyPr>
            <a:normAutofit/>
          </a:bodyPr>
          <a:lstStyle/>
          <a:p>
            <a:r>
              <a:rPr lang="en-US" sz="4400" dirty="0"/>
              <a:t>5 online danger that you must be </a:t>
            </a:r>
            <a:r>
              <a:rPr lang="en-US" sz="4400" dirty="0" err="1"/>
              <a:t>awar</a:t>
            </a:r>
            <a:r>
              <a:rPr lang="en-US" sz="4400" dirty="0"/>
              <a:t> of</a:t>
            </a:r>
          </a:p>
        </p:txBody>
      </p:sp>
      <p:sp>
        <p:nvSpPr>
          <p:cNvPr id="4" name="Content Placeholder 3">
            <a:extLst>
              <a:ext uri="{FF2B5EF4-FFF2-40B4-BE49-F238E27FC236}">
                <a16:creationId xmlns:a16="http://schemas.microsoft.com/office/drawing/2014/main" id="{EF798DC7-BEB9-6711-49EE-541D4DE8F2C5}"/>
              </a:ext>
            </a:extLst>
          </p:cNvPr>
          <p:cNvSpPr>
            <a:spLocks noGrp="1"/>
          </p:cNvSpPr>
          <p:nvPr>
            <p:ph sz="half" idx="2"/>
          </p:nvPr>
        </p:nvSpPr>
        <p:spPr>
          <a:xfrm>
            <a:off x="1130060" y="1733909"/>
            <a:ext cx="10144665" cy="3858585"/>
          </a:xfrm>
        </p:spPr>
        <p:txBody>
          <a:bodyPr/>
          <a:lstStyle/>
          <a:p>
            <a:r>
              <a:rPr lang="en-US" b="0" i="0" dirty="0">
                <a:solidFill>
                  <a:schemeClr val="tx1"/>
                </a:solidFill>
                <a:effectLst/>
                <a:latin typeface="Google Sans"/>
              </a:rPr>
              <a:t>cyberbullying (bullying using digital technology)</a:t>
            </a:r>
          </a:p>
          <a:p>
            <a:r>
              <a:rPr lang="en-US" b="0" i="0" dirty="0">
                <a:solidFill>
                  <a:schemeClr val="tx1"/>
                </a:solidFill>
                <a:effectLst/>
                <a:latin typeface="Google Sans"/>
              </a:rPr>
              <a:t>invasion of privacy</a:t>
            </a:r>
          </a:p>
          <a:p>
            <a:r>
              <a:rPr lang="en-US" b="0" i="0" dirty="0">
                <a:solidFill>
                  <a:schemeClr val="tx1"/>
                </a:solidFill>
                <a:effectLst/>
                <a:latin typeface="Google Sans"/>
              </a:rPr>
              <a:t>identity theft.</a:t>
            </a:r>
          </a:p>
          <a:p>
            <a:r>
              <a:rPr lang="en-US" b="0" i="0" dirty="0">
                <a:solidFill>
                  <a:schemeClr val="tx1"/>
                </a:solidFill>
                <a:effectLst/>
                <a:latin typeface="Google Sans"/>
              </a:rPr>
              <a:t>your child seeing offensive images and messages</a:t>
            </a:r>
          </a:p>
          <a:p>
            <a:r>
              <a:rPr lang="en-US" b="0" i="0" dirty="0">
                <a:solidFill>
                  <a:schemeClr val="tx1"/>
                </a:solidFill>
                <a:effectLst/>
                <a:latin typeface="Google Sans"/>
              </a:rPr>
              <a:t>the presence of strangers who may be there to 'groom' other members</a:t>
            </a:r>
            <a:endParaRPr lang="en-US" dirty="0">
              <a:solidFill>
                <a:schemeClr val="tx1"/>
              </a:solidFill>
            </a:endParaRPr>
          </a:p>
        </p:txBody>
      </p:sp>
    </p:spTree>
    <p:extLst>
      <p:ext uri="{BB962C8B-B14F-4D97-AF65-F5344CB8AC3E}">
        <p14:creationId xmlns:p14="http://schemas.microsoft.com/office/powerpoint/2010/main" val="35819054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2BC3B-D229-826F-B00D-E9225E20C788}"/>
              </a:ext>
            </a:extLst>
          </p:cNvPr>
          <p:cNvSpPr>
            <a:spLocks noGrp="1"/>
          </p:cNvSpPr>
          <p:nvPr>
            <p:ph type="title"/>
          </p:nvPr>
        </p:nvSpPr>
        <p:spPr/>
        <p:txBody>
          <a:bodyPr/>
          <a:lstStyle/>
          <a:p>
            <a:r>
              <a:rPr lang="en-US" b="1" i="0" dirty="0">
                <a:effectLst/>
                <a:latin typeface="Google Sans"/>
              </a:rPr>
              <a:t>The 8 Biggest Online Gaming Risks and How To Prevent Them</a:t>
            </a:r>
            <a:endParaRPr lang="en-US" dirty="0"/>
          </a:p>
        </p:txBody>
      </p:sp>
      <p:sp>
        <p:nvSpPr>
          <p:cNvPr id="4" name="Content Placeholder 3">
            <a:extLst>
              <a:ext uri="{FF2B5EF4-FFF2-40B4-BE49-F238E27FC236}">
                <a16:creationId xmlns:a16="http://schemas.microsoft.com/office/drawing/2014/main" id="{2CCE4801-1032-9658-AB8E-058FD05E99F1}"/>
              </a:ext>
            </a:extLst>
          </p:cNvPr>
          <p:cNvSpPr>
            <a:spLocks noGrp="1"/>
          </p:cNvSpPr>
          <p:nvPr>
            <p:ph sz="half" idx="2"/>
          </p:nvPr>
        </p:nvSpPr>
        <p:spPr>
          <a:xfrm>
            <a:off x="543586" y="2025180"/>
            <a:ext cx="5429114" cy="3515555"/>
          </a:xfrm>
        </p:spPr>
        <p:txBody>
          <a:bodyPr/>
          <a:lstStyle/>
          <a:p>
            <a:pPr algn="l">
              <a:buFont typeface="Arial" panose="020B0604020202020204" pitchFamily="34" charset="0"/>
              <a:buChar char="•"/>
            </a:pPr>
            <a:r>
              <a:rPr lang="en-US" b="0" i="0" dirty="0">
                <a:solidFill>
                  <a:schemeClr val="tx1"/>
                </a:solidFill>
                <a:effectLst/>
                <a:latin typeface="Google Sans"/>
              </a:rPr>
              <a:t>Cyberbullying and online harassment.</a:t>
            </a:r>
          </a:p>
          <a:p>
            <a:pPr algn="l">
              <a:buFont typeface="Arial" panose="020B0604020202020204" pitchFamily="34" charset="0"/>
              <a:buChar char="•"/>
            </a:pPr>
            <a:r>
              <a:rPr lang="en-US" b="0" i="0" dirty="0">
                <a:solidFill>
                  <a:schemeClr val="tx1"/>
                </a:solidFill>
                <a:effectLst/>
                <a:latin typeface="Google Sans"/>
              </a:rPr>
              <a:t>Inappropriate or upsetting content.</a:t>
            </a:r>
          </a:p>
          <a:p>
            <a:pPr algn="l">
              <a:buFont typeface="Arial" panose="020B0604020202020204" pitchFamily="34" charset="0"/>
              <a:buChar char="•"/>
            </a:pPr>
            <a:r>
              <a:rPr lang="en-US" b="0" i="0" dirty="0">
                <a:solidFill>
                  <a:schemeClr val="tx1"/>
                </a:solidFill>
                <a:effectLst/>
                <a:latin typeface="Google Sans"/>
              </a:rPr>
              <a:t>Account takeovers and hacking.</a:t>
            </a:r>
          </a:p>
          <a:p>
            <a:pPr algn="l">
              <a:buFont typeface="Arial" panose="020B0604020202020204" pitchFamily="34" charset="0"/>
              <a:buChar char="•"/>
            </a:pPr>
            <a:r>
              <a:rPr lang="en-US" b="0" i="0" dirty="0">
                <a:solidFill>
                  <a:schemeClr val="tx1"/>
                </a:solidFill>
                <a:effectLst/>
                <a:latin typeface="Google Sans"/>
              </a:rPr>
              <a:t>Malware and viruses.</a:t>
            </a:r>
          </a:p>
          <a:p>
            <a:pPr algn="l">
              <a:buFont typeface="Arial" panose="020B0604020202020204" pitchFamily="34" charset="0"/>
              <a:buChar char="•"/>
            </a:pPr>
            <a:r>
              <a:rPr lang="en-US" b="0" i="0" dirty="0">
                <a:solidFill>
                  <a:schemeClr val="tx1"/>
                </a:solidFill>
                <a:effectLst/>
                <a:latin typeface="Google Sans"/>
              </a:rPr>
              <a:t>Identity theft and privacy issues.</a:t>
            </a:r>
          </a:p>
          <a:p>
            <a:pPr algn="l">
              <a:buFont typeface="Arial" panose="020B0604020202020204" pitchFamily="34" charset="0"/>
              <a:buChar char="•"/>
            </a:pPr>
            <a:r>
              <a:rPr lang="en-US" b="0" i="0" dirty="0">
                <a:solidFill>
                  <a:schemeClr val="tx1"/>
                </a:solidFill>
                <a:effectLst/>
                <a:latin typeface="Google Sans"/>
              </a:rPr>
              <a:t>Online predators.</a:t>
            </a:r>
          </a:p>
          <a:p>
            <a:pPr algn="l">
              <a:buFont typeface="Arial" panose="020B0604020202020204" pitchFamily="34" charset="0"/>
              <a:buChar char="•"/>
            </a:pPr>
            <a:r>
              <a:rPr lang="en-US" b="0" i="0" dirty="0">
                <a:solidFill>
                  <a:schemeClr val="tx1"/>
                </a:solidFill>
                <a:effectLst/>
                <a:latin typeface="Google Sans"/>
              </a:rPr>
              <a:t>Excessive in-game spending.</a:t>
            </a:r>
          </a:p>
          <a:p>
            <a:pPr algn="l">
              <a:buFont typeface="Arial" panose="020B0604020202020204" pitchFamily="34" charset="0"/>
              <a:buChar char="•"/>
            </a:pPr>
            <a:r>
              <a:rPr lang="en-US" b="0" i="0" dirty="0">
                <a:solidFill>
                  <a:schemeClr val="tx1"/>
                </a:solidFill>
                <a:effectLst/>
                <a:latin typeface="Google Sans"/>
              </a:rPr>
              <a:t>Devoting too much time to gam</a:t>
            </a:r>
            <a:r>
              <a:rPr lang="en-US" b="0" i="0" dirty="0">
                <a:solidFill>
                  <a:srgbClr val="202124"/>
                </a:solidFill>
                <a:effectLst/>
                <a:latin typeface="Google Sans"/>
              </a:rPr>
              <a:t>ing.</a:t>
            </a:r>
          </a:p>
          <a:p>
            <a:endParaRPr lang="en-US" dirty="0"/>
          </a:p>
        </p:txBody>
      </p:sp>
    </p:spTree>
    <p:extLst>
      <p:ext uri="{BB962C8B-B14F-4D97-AF65-F5344CB8AC3E}">
        <p14:creationId xmlns:p14="http://schemas.microsoft.com/office/powerpoint/2010/main" val="12069994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C0338-5081-6754-C43A-6BA7E6593EDE}"/>
              </a:ext>
            </a:extLst>
          </p:cNvPr>
          <p:cNvSpPr>
            <a:spLocks noGrp="1"/>
          </p:cNvSpPr>
          <p:nvPr>
            <p:ph type="title"/>
          </p:nvPr>
        </p:nvSpPr>
        <p:spPr/>
        <p:txBody>
          <a:bodyPr/>
          <a:lstStyle/>
          <a:p>
            <a:r>
              <a:rPr lang="en-US" dirty="0"/>
              <a:t>Why is online safety important?</a:t>
            </a:r>
          </a:p>
        </p:txBody>
      </p:sp>
      <p:sp>
        <p:nvSpPr>
          <p:cNvPr id="4" name="Content Placeholder 3">
            <a:extLst>
              <a:ext uri="{FF2B5EF4-FFF2-40B4-BE49-F238E27FC236}">
                <a16:creationId xmlns:a16="http://schemas.microsoft.com/office/drawing/2014/main" id="{899CA9C4-21A1-CE15-F622-DAAF34F0AAA7}"/>
              </a:ext>
            </a:extLst>
          </p:cNvPr>
          <p:cNvSpPr>
            <a:spLocks noGrp="1"/>
          </p:cNvSpPr>
          <p:nvPr>
            <p:ph sz="half" idx="2"/>
          </p:nvPr>
        </p:nvSpPr>
        <p:spPr>
          <a:xfrm>
            <a:off x="421467" y="1881275"/>
            <a:ext cx="5429114" cy="3515555"/>
          </a:xfrm>
        </p:spPr>
        <p:txBody>
          <a:bodyPr/>
          <a:lstStyle/>
          <a:p>
            <a:r>
              <a:rPr lang="en-US" b="0" i="0" dirty="0">
                <a:solidFill>
                  <a:schemeClr val="tx1"/>
                </a:solidFill>
                <a:effectLst/>
                <a:latin typeface="Google Sans"/>
              </a:rPr>
              <a:t>Most people store a lot of personal information on their computers. If you don't protect your computer properly when you're online, it's possible that personal details could be stolen or deleted without your knowledge. Your computer can be attacked in a number of ways over the internet.</a:t>
            </a:r>
            <a:endParaRPr lang="en-US" dirty="0">
              <a:solidFill>
                <a:schemeClr val="tx1"/>
              </a:solidFill>
            </a:endParaRPr>
          </a:p>
        </p:txBody>
      </p:sp>
    </p:spTree>
    <p:extLst>
      <p:ext uri="{BB962C8B-B14F-4D97-AF65-F5344CB8AC3E}">
        <p14:creationId xmlns:p14="http://schemas.microsoft.com/office/powerpoint/2010/main" val="4092403866"/>
      </p:ext>
    </p:extLst>
  </p:cSld>
  <p:clrMapOvr>
    <a:masterClrMapping/>
  </p:clrMapOvr>
</p:sld>
</file>

<file path=ppt/theme/theme1.xml><?xml version="1.0" encoding="utf-8"?>
<a:theme xmlns:a="http://schemas.openxmlformats.org/drawingml/2006/main" name="3DFloatVTI">
  <a:themeElements>
    <a:clrScheme name="AnalogousFromLightSeedLeftStep">
      <a:dk1>
        <a:srgbClr val="000000"/>
      </a:dk1>
      <a:lt1>
        <a:srgbClr val="FFFFFF"/>
      </a:lt1>
      <a:dk2>
        <a:srgbClr val="243241"/>
      </a:dk2>
      <a:lt2>
        <a:srgbClr val="E2E5E8"/>
      </a:lt2>
      <a:accent1>
        <a:srgbClr val="BA9C80"/>
      </a:accent1>
      <a:accent2>
        <a:srgbClr val="BA827F"/>
      </a:accent2>
      <a:accent3>
        <a:srgbClr val="C594A6"/>
      </a:accent3>
      <a:accent4>
        <a:srgbClr val="BA7FAD"/>
      </a:accent4>
      <a:accent5>
        <a:srgbClr val="BC94C5"/>
      </a:accent5>
      <a:accent6>
        <a:srgbClr val="967FBA"/>
      </a:accent6>
      <a:hlink>
        <a:srgbClr val="5E85A8"/>
      </a:hlink>
      <a:folHlink>
        <a:srgbClr val="7F7F7F"/>
      </a:folHlink>
    </a:clrScheme>
    <a:fontScheme name="Float">
      <a:majorFont>
        <a:latin typeface="Sitka Heading"/>
        <a:ea typeface=""/>
        <a:cs typeface=""/>
      </a:majorFont>
      <a:minorFont>
        <a:latin typeface="Source Sans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3DFloatVTI" id="{F59BA300-ED19-4B39-9AE3-7882B1DE8B78}" vid="{0FEC63E3-719F-4F50-9F1E-5B8BAF39109A}"/>
    </a:ext>
  </a:extLst>
</a:theme>
</file>

<file path=docProps/app.xml><?xml version="1.0" encoding="utf-8"?>
<Properties xmlns="http://schemas.openxmlformats.org/officeDocument/2006/extended-properties" xmlns:vt="http://schemas.openxmlformats.org/officeDocument/2006/docPropsVTypes">
  <TotalTime>19</TotalTime>
  <Words>151</Words>
  <Application>Microsoft Office PowerPoint</Application>
  <PresentationFormat>Widescreen</PresentationFormat>
  <Paragraphs>18</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Google Sans</vt:lpstr>
      <vt:lpstr>Sitka Heading</vt:lpstr>
      <vt:lpstr>Source Sans Pro</vt:lpstr>
      <vt:lpstr>3DFloatVTI</vt:lpstr>
      <vt:lpstr>Online Danger</vt:lpstr>
      <vt:lpstr>5 online danger that you must be awar of</vt:lpstr>
      <vt:lpstr>The 8 Biggest Online Gaming Risks and How To Prevent Them</vt:lpstr>
      <vt:lpstr>Why is online safety important?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Online Danger</dc:title>
  <dc:creator>Randa Halteh</dc:creator>
  <cp:lastModifiedBy>Randa Halteh</cp:lastModifiedBy>
  <cp:revision>1</cp:revision>
  <dcterms:created xsi:type="dcterms:W3CDTF">2023-09-20T15:51:04Z</dcterms:created>
  <dcterms:modified xsi:type="dcterms:W3CDTF">2023-09-20T16:10:47Z</dcterms:modified>
</cp:coreProperties>
</file>