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51" d="100"/>
          <a:sy n="51" d="100"/>
        </p:scale>
        <p:origin x="536" y="6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6" Type="http://schemas.openxmlformats.org/officeDocument/2006/relationships/image" Target="../media/image18.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 Id="rId14" Type="http://schemas.openxmlformats.org/officeDocument/2006/relationships/image" Target="../media/image16.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6" Type="http://schemas.openxmlformats.org/officeDocument/2006/relationships/image" Target="../media/image18.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 Id="rId14"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E132F609-F345-4E56-B92B-0162AA0EA9D4}"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B12F3415-0937-480A-BAA5-E3866C3D7F39}">
      <dgm:prSet/>
      <dgm:spPr/>
      <dgm:t>
        <a:bodyPr/>
        <a:lstStyle/>
        <a:p>
          <a:r>
            <a:rPr lang="en-US"/>
            <a:t>There’s many ways to protect yourself on the internet like:</a:t>
          </a:r>
        </a:p>
      </dgm:t>
    </dgm:pt>
    <dgm:pt modelId="{66D60CD4-5A69-4815-BA50-E595781571A3}" type="parTrans" cxnId="{F3D0C815-D2D1-45EB-85C1-B4BD1966231E}">
      <dgm:prSet/>
      <dgm:spPr/>
      <dgm:t>
        <a:bodyPr/>
        <a:lstStyle/>
        <a:p>
          <a:endParaRPr lang="en-US"/>
        </a:p>
      </dgm:t>
    </dgm:pt>
    <dgm:pt modelId="{97DFB103-6BD1-4BDB-9E8F-FDEEC9BC7A48}" type="sibTrans" cxnId="{F3D0C815-D2D1-45EB-85C1-B4BD1966231E}">
      <dgm:prSet/>
      <dgm:spPr/>
      <dgm:t>
        <a:bodyPr/>
        <a:lstStyle/>
        <a:p>
          <a:endParaRPr lang="en-US"/>
        </a:p>
      </dgm:t>
    </dgm:pt>
    <dgm:pt modelId="{1B539D90-D9CA-464F-9944-9E43AAF36A91}">
      <dgm:prSet/>
      <dgm:spPr/>
      <dgm:t>
        <a:bodyPr/>
        <a:lstStyle/>
        <a:p>
          <a:r>
            <a:rPr lang="en-US"/>
            <a:t>Switching off power points at the wall before connecting or disconnecting a mains electricity cable</a:t>
          </a:r>
        </a:p>
      </dgm:t>
    </dgm:pt>
    <dgm:pt modelId="{C16DD3BD-27DF-49D1-929C-590401286913}" type="parTrans" cxnId="{0007E65D-8938-4F0E-9FF0-C951AC4D3115}">
      <dgm:prSet/>
      <dgm:spPr/>
      <dgm:t>
        <a:bodyPr/>
        <a:lstStyle/>
        <a:p>
          <a:endParaRPr lang="en-US"/>
        </a:p>
      </dgm:t>
    </dgm:pt>
    <dgm:pt modelId="{66003D6B-237C-4ADA-93AA-8250ECA595D1}" type="sibTrans" cxnId="{0007E65D-8938-4F0E-9FF0-C951AC4D3115}">
      <dgm:prSet/>
      <dgm:spPr/>
      <dgm:t>
        <a:bodyPr/>
        <a:lstStyle/>
        <a:p>
          <a:endParaRPr lang="en-US"/>
        </a:p>
      </dgm:t>
    </dgm:pt>
    <dgm:pt modelId="{99E732D1-8132-4848-8D3A-4BB9421F9761}">
      <dgm:prSet/>
      <dgm:spPr/>
      <dgm:t>
        <a:bodyPr/>
        <a:lstStyle/>
        <a:p>
          <a:r>
            <a:rPr lang="en-US"/>
            <a:t>Not opening the case of your computer or any device as is</a:t>
          </a:r>
        </a:p>
      </dgm:t>
    </dgm:pt>
    <dgm:pt modelId="{3A0467E2-AE3D-468B-A3AC-EF9584C4EAC3}" type="parTrans" cxnId="{302F309F-3F29-493F-9CB2-127C445C25A4}">
      <dgm:prSet/>
      <dgm:spPr/>
      <dgm:t>
        <a:bodyPr/>
        <a:lstStyle/>
        <a:p>
          <a:endParaRPr lang="en-US"/>
        </a:p>
      </dgm:t>
    </dgm:pt>
    <dgm:pt modelId="{A0393A62-1683-4A54-AD15-76C86A8B0FC0}" type="sibTrans" cxnId="{302F309F-3F29-493F-9CB2-127C445C25A4}">
      <dgm:prSet/>
      <dgm:spPr/>
      <dgm:t>
        <a:bodyPr/>
        <a:lstStyle/>
        <a:p>
          <a:endParaRPr lang="en-US"/>
        </a:p>
      </dgm:t>
    </dgm:pt>
    <dgm:pt modelId="{B7FC27C9-7153-4733-95F7-F2E902CE554B}">
      <dgm:prSet/>
      <dgm:spPr/>
      <dgm:t>
        <a:bodyPr/>
        <a:lstStyle/>
        <a:p>
          <a:r>
            <a:rPr lang="en-US"/>
            <a:t>Never using force to connect or disconnect a cable </a:t>
          </a:r>
        </a:p>
      </dgm:t>
    </dgm:pt>
    <dgm:pt modelId="{C53E3EBB-AB1D-4DB1-BDDB-C127DC5C0643}" type="parTrans" cxnId="{F0680E7E-F0F2-47E0-B62D-5170EF727C72}">
      <dgm:prSet/>
      <dgm:spPr/>
      <dgm:t>
        <a:bodyPr/>
        <a:lstStyle/>
        <a:p>
          <a:endParaRPr lang="en-US"/>
        </a:p>
      </dgm:t>
    </dgm:pt>
    <dgm:pt modelId="{BF5D28CA-7757-44D3-85E7-6E36E9B4CF66}" type="sibTrans" cxnId="{F0680E7E-F0F2-47E0-B62D-5170EF727C72}">
      <dgm:prSet/>
      <dgm:spPr/>
      <dgm:t>
        <a:bodyPr/>
        <a:lstStyle/>
        <a:p>
          <a:endParaRPr lang="en-US"/>
        </a:p>
      </dgm:t>
    </dgm:pt>
    <dgm:pt modelId="{9017462B-ADB9-4C5E-B9E6-2E4591EF4B6B}">
      <dgm:prSet/>
      <dgm:spPr/>
      <dgm:t>
        <a:bodyPr/>
        <a:lstStyle/>
        <a:p>
          <a:r>
            <a:rPr lang="en-US" dirty="0"/>
            <a:t>Making sure the cables are disconnected before moving an object</a:t>
          </a:r>
        </a:p>
      </dgm:t>
    </dgm:pt>
    <dgm:pt modelId="{1848E7E9-878D-45AF-BDF1-461853BBDAA9}" type="parTrans" cxnId="{53316E0F-A884-46A4-B14D-EF2142415388}">
      <dgm:prSet/>
      <dgm:spPr/>
      <dgm:t>
        <a:bodyPr/>
        <a:lstStyle/>
        <a:p>
          <a:endParaRPr lang="en-US"/>
        </a:p>
      </dgm:t>
    </dgm:pt>
    <dgm:pt modelId="{679491ED-1F37-4E95-B581-0D238EEEE6A1}" type="sibTrans" cxnId="{53316E0F-A884-46A4-B14D-EF2142415388}">
      <dgm:prSet/>
      <dgm:spPr/>
      <dgm:t>
        <a:bodyPr/>
        <a:lstStyle/>
        <a:p>
          <a:endParaRPr lang="en-US"/>
        </a:p>
      </dgm:t>
    </dgm:pt>
    <dgm:pt modelId="{2B0FBAE3-9EE9-4943-B646-41547EE0F10C}">
      <dgm:prSet/>
      <dgm:spPr/>
      <dgm:t>
        <a:bodyPr/>
        <a:lstStyle/>
        <a:p>
          <a:r>
            <a:rPr lang="en-US" dirty="0"/>
            <a:t>Never lifting heavy objects all on your own</a:t>
          </a:r>
        </a:p>
      </dgm:t>
    </dgm:pt>
    <dgm:pt modelId="{DCF4B318-C7EF-4BFA-A783-FA19DE039F99}" type="parTrans" cxnId="{8C0A438F-C1BB-431B-9BC6-D52BBF26B176}">
      <dgm:prSet/>
      <dgm:spPr/>
      <dgm:t>
        <a:bodyPr/>
        <a:lstStyle/>
        <a:p>
          <a:endParaRPr lang="en-US"/>
        </a:p>
      </dgm:t>
    </dgm:pt>
    <dgm:pt modelId="{DA467595-4CFB-4F43-B1EA-516B5035A05C}" type="sibTrans" cxnId="{8C0A438F-C1BB-431B-9BC6-D52BBF26B176}">
      <dgm:prSet/>
      <dgm:spPr/>
      <dgm:t>
        <a:bodyPr/>
        <a:lstStyle/>
        <a:p>
          <a:endParaRPr lang="en-US"/>
        </a:p>
      </dgm:t>
    </dgm:pt>
    <dgm:pt modelId="{1EC175F5-D431-414C-AC78-9E6BF9131445}">
      <dgm:prSet/>
      <dgm:spPr/>
      <dgm:t>
        <a:bodyPr/>
        <a:lstStyle/>
        <a:p>
          <a:r>
            <a:rPr lang="en-US" dirty="0"/>
            <a:t>If you’re unsure of what you’re about to do, ask for help</a:t>
          </a:r>
        </a:p>
      </dgm:t>
    </dgm:pt>
    <dgm:pt modelId="{09C935EA-7F51-445A-9B35-785B1C3AB1EF}" type="parTrans" cxnId="{3FE29EFF-5B73-4455-898C-861045296685}">
      <dgm:prSet/>
      <dgm:spPr/>
      <dgm:t>
        <a:bodyPr/>
        <a:lstStyle/>
        <a:p>
          <a:endParaRPr lang="en-US"/>
        </a:p>
      </dgm:t>
    </dgm:pt>
    <dgm:pt modelId="{DB6540E1-174A-4459-8DF0-9D6BE5D1309D}" type="sibTrans" cxnId="{3FE29EFF-5B73-4455-898C-861045296685}">
      <dgm:prSet/>
      <dgm:spPr/>
      <dgm:t>
        <a:bodyPr/>
        <a:lstStyle/>
        <a:p>
          <a:endParaRPr lang="en-US"/>
        </a:p>
      </dgm:t>
    </dgm:pt>
    <dgm:pt modelId="{4CC038A9-0A50-4593-B4D6-A4315095A4CC}">
      <dgm:prSet/>
      <dgm:spPr/>
      <dgm:t>
        <a:bodyPr/>
        <a:lstStyle/>
        <a:p>
          <a:r>
            <a:rPr lang="en-US"/>
            <a:t>BUT HOW DO WE DO ALL OF THIS? LETS SEE! </a:t>
          </a:r>
          <a:r>
            <a:rPr lang="en-US">
              <a:sym typeface="Wingdings" panose="05000000000000000000" pitchFamily="2" charset="2"/>
            </a:rPr>
            <a:t></a:t>
          </a:r>
          <a:endParaRPr lang="en-US"/>
        </a:p>
      </dgm:t>
    </dgm:pt>
    <dgm:pt modelId="{DD70FD2B-33EC-40A7-B803-429CBE00F293}" type="parTrans" cxnId="{0DFEAE82-0FC4-4C97-8EA2-6F9BC87F1503}">
      <dgm:prSet/>
      <dgm:spPr/>
      <dgm:t>
        <a:bodyPr/>
        <a:lstStyle/>
        <a:p>
          <a:endParaRPr lang="en-US"/>
        </a:p>
      </dgm:t>
    </dgm:pt>
    <dgm:pt modelId="{E873A1DF-16F6-450C-86DC-8A36E1778735}" type="sibTrans" cxnId="{0DFEAE82-0FC4-4C97-8EA2-6F9BC87F1503}">
      <dgm:prSet/>
      <dgm:spPr/>
      <dgm:t>
        <a:bodyPr/>
        <a:lstStyle/>
        <a:p>
          <a:endParaRPr lang="en-US"/>
        </a:p>
      </dgm:t>
    </dgm:pt>
    <dgm:pt modelId="{B4CA03C3-4B79-42F2-9969-78073978C269}" type="pres">
      <dgm:prSet presAssocID="{E132F609-F345-4E56-B92B-0162AA0EA9D4}" presName="root" presStyleCnt="0">
        <dgm:presLayoutVars>
          <dgm:dir/>
          <dgm:resizeHandles val="exact"/>
        </dgm:presLayoutVars>
      </dgm:prSet>
      <dgm:spPr/>
    </dgm:pt>
    <dgm:pt modelId="{48FD35CD-18B5-460F-93E5-DC1D0E9947E0}" type="pres">
      <dgm:prSet presAssocID="{B12F3415-0937-480A-BAA5-E3866C3D7F39}" presName="compNode" presStyleCnt="0"/>
      <dgm:spPr/>
    </dgm:pt>
    <dgm:pt modelId="{C6010A2B-F652-4B02-9780-636963651317}" type="pres">
      <dgm:prSet presAssocID="{B12F3415-0937-480A-BAA5-E3866C3D7F39}" presName="bgRect" presStyleLbl="bgShp" presStyleIdx="0" presStyleCnt="8"/>
      <dgm:spPr/>
    </dgm:pt>
    <dgm:pt modelId="{4C7DB073-ADF6-4CF4-A64A-15F4FC65114B}" type="pres">
      <dgm:prSet presAssocID="{B12F3415-0937-480A-BAA5-E3866C3D7F39}" presName="iconRect" presStyleLbl="node1" presStyleIdx="0" presStyleCnt="8"/>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rowser Window"/>
        </a:ext>
      </dgm:extLst>
    </dgm:pt>
    <dgm:pt modelId="{14E35B5D-40AE-4622-B924-D29C4CC653BE}" type="pres">
      <dgm:prSet presAssocID="{B12F3415-0937-480A-BAA5-E3866C3D7F39}" presName="spaceRect" presStyleCnt="0"/>
      <dgm:spPr/>
    </dgm:pt>
    <dgm:pt modelId="{966EA8C3-1E7A-4826-87E9-6F4FAF71B491}" type="pres">
      <dgm:prSet presAssocID="{B12F3415-0937-480A-BAA5-E3866C3D7F39}" presName="parTx" presStyleLbl="revTx" presStyleIdx="0" presStyleCnt="8">
        <dgm:presLayoutVars>
          <dgm:chMax val="0"/>
          <dgm:chPref val="0"/>
        </dgm:presLayoutVars>
      </dgm:prSet>
      <dgm:spPr/>
    </dgm:pt>
    <dgm:pt modelId="{5C9F1B43-785D-431A-8C98-CA2D8EF65F83}" type="pres">
      <dgm:prSet presAssocID="{97DFB103-6BD1-4BDB-9E8F-FDEEC9BC7A48}" presName="sibTrans" presStyleCnt="0"/>
      <dgm:spPr/>
    </dgm:pt>
    <dgm:pt modelId="{9BDBC6C8-CF64-43D8-8B28-928AA93B4E7D}" type="pres">
      <dgm:prSet presAssocID="{1B539D90-D9CA-464F-9944-9E43AAF36A91}" presName="compNode" presStyleCnt="0"/>
      <dgm:spPr/>
    </dgm:pt>
    <dgm:pt modelId="{7A600CE9-84E5-49A5-A1D1-A57F8385779D}" type="pres">
      <dgm:prSet presAssocID="{1B539D90-D9CA-464F-9944-9E43AAF36A91}" presName="bgRect" presStyleLbl="bgShp" presStyleIdx="1" presStyleCnt="8"/>
      <dgm:spPr/>
    </dgm:pt>
    <dgm:pt modelId="{0A5093B8-AED4-4675-80CA-7D4F9DA5FF10}" type="pres">
      <dgm:prSet presAssocID="{1B539D90-D9CA-464F-9944-9E43AAF36A91}" presName="iconRect" presStyleLbl="node1" presStyleIdx="1" presStyleCnt="8"/>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isconnected"/>
        </a:ext>
      </dgm:extLst>
    </dgm:pt>
    <dgm:pt modelId="{C0A6E91E-E568-43F2-BAC6-F16C406605F0}" type="pres">
      <dgm:prSet presAssocID="{1B539D90-D9CA-464F-9944-9E43AAF36A91}" presName="spaceRect" presStyleCnt="0"/>
      <dgm:spPr/>
    </dgm:pt>
    <dgm:pt modelId="{40C80D51-58BC-455A-BC3F-BD37645390DB}" type="pres">
      <dgm:prSet presAssocID="{1B539D90-D9CA-464F-9944-9E43AAF36A91}" presName="parTx" presStyleLbl="revTx" presStyleIdx="1" presStyleCnt="8">
        <dgm:presLayoutVars>
          <dgm:chMax val="0"/>
          <dgm:chPref val="0"/>
        </dgm:presLayoutVars>
      </dgm:prSet>
      <dgm:spPr/>
    </dgm:pt>
    <dgm:pt modelId="{7853FA8A-161A-4A16-8681-E7994FD017E9}" type="pres">
      <dgm:prSet presAssocID="{66003D6B-237C-4ADA-93AA-8250ECA595D1}" presName="sibTrans" presStyleCnt="0"/>
      <dgm:spPr/>
    </dgm:pt>
    <dgm:pt modelId="{F9681E1A-7218-43B0-99DA-3914D00083AC}" type="pres">
      <dgm:prSet presAssocID="{99E732D1-8132-4848-8D3A-4BB9421F9761}" presName="compNode" presStyleCnt="0"/>
      <dgm:spPr/>
    </dgm:pt>
    <dgm:pt modelId="{0F722891-9EC7-4342-88E2-6FDA22377162}" type="pres">
      <dgm:prSet presAssocID="{99E732D1-8132-4848-8D3A-4BB9421F9761}" presName="bgRect" presStyleLbl="bgShp" presStyleIdx="2" presStyleCnt="8"/>
      <dgm:spPr/>
    </dgm:pt>
    <dgm:pt modelId="{FB4E5527-D2D5-4322-806B-E95AFDA8124F}" type="pres">
      <dgm:prSet presAssocID="{99E732D1-8132-4848-8D3A-4BB9421F9761}" presName="iconRect" presStyleLbl="node1" presStyleIdx="2" presStyleCnt="8"/>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omputer"/>
        </a:ext>
      </dgm:extLst>
    </dgm:pt>
    <dgm:pt modelId="{12BF630B-3388-4110-8BE9-A99997A4248E}" type="pres">
      <dgm:prSet presAssocID="{99E732D1-8132-4848-8D3A-4BB9421F9761}" presName="spaceRect" presStyleCnt="0"/>
      <dgm:spPr/>
    </dgm:pt>
    <dgm:pt modelId="{0E285E44-0D46-4FE7-B265-E934D207E63F}" type="pres">
      <dgm:prSet presAssocID="{99E732D1-8132-4848-8D3A-4BB9421F9761}" presName="parTx" presStyleLbl="revTx" presStyleIdx="2" presStyleCnt="8">
        <dgm:presLayoutVars>
          <dgm:chMax val="0"/>
          <dgm:chPref val="0"/>
        </dgm:presLayoutVars>
      </dgm:prSet>
      <dgm:spPr/>
    </dgm:pt>
    <dgm:pt modelId="{473514EE-DAF9-47DA-B407-CB9CE2389441}" type="pres">
      <dgm:prSet presAssocID="{A0393A62-1683-4A54-AD15-76C86A8B0FC0}" presName="sibTrans" presStyleCnt="0"/>
      <dgm:spPr/>
    </dgm:pt>
    <dgm:pt modelId="{86678389-4FFE-43ED-8121-BB421FFBBD44}" type="pres">
      <dgm:prSet presAssocID="{B7FC27C9-7153-4733-95F7-F2E902CE554B}" presName="compNode" presStyleCnt="0"/>
      <dgm:spPr/>
    </dgm:pt>
    <dgm:pt modelId="{D18BEB1A-82CC-4BF2-BB84-1922105C036F}" type="pres">
      <dgm:prSet presAssocID="{B7FC27C9-7153-4733-95F7-F2E902CE554B}" presName="bgRect" presStyleLbl="bgShp" presStyleIdx="3" presStyleCnt="8"/>
      <dgm:spPr/>
    </dgm:pt>
    <dgm:pt modelId="{017B91FD-18B2-40E0-B65E-F7DDFFA3091B}" type="pres">
      <dgm:prSet presAssocID="{B7FC27C9-7153-4733-95F7-F2E902CE554B}" presName="iconRect" presStyleLbl="node1" presStyleIdx="3" presStyleCnt="8"/>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Wireless router"/>
        </a:ext>
      </dgm:extLst>
    </dgm:pt>
    <dgm:pt modelId="{D3C6140A-9233-4DB9-B955-23EE1EE8366E}" type="pres">
      <dgm:prSet presAssocID="{B7FC27C9-7153-4733-95F7-F2E902CE554B}" presName="spaceRect" presStyleCnt="0"/>
      <dgm:spPr/>
    </dgm:pt>
    <dgm:pt modelId="{8D3333E0-104A-4906-A2C2-421E152321AD}" type="pres">
      <dgm:prSet presAssocID="{B7FC27C9-7153-4733-95F7-F2E902CE554B}" presName="parTx" presStyleLbl="revTx" presStyleIdx="3" presStyleCnt="8">
        <dgm:presLayoutVars>
          <dgm:chMax val="0"/>
          <dgm:chPref val="0"/>
        </dgm:presLayoutVars>
      </dgm:prSet>
      <dgm:spPr/>
    </dgm:pt>
    <dgm:pt modelId="{259F214B-8602-4017-BC12-9B3BD710F902}" type="pres">
      <dgm:prSet presAssocID="{BF5D28CA-7757-44D3-85E7-6E36E9B4CF66}" presName="sibTrans" presStyleCnt="0"/>
      <dgm:spPr/>
    </dgm:pt>
    <dgm:pt modelId="{ED928E4C-37DE-407B-BD2E-C8A6F9FC8EF5}" type="pres">
      <dgm:prSet presAssocID="{9017462B-ADB9-4C5E-B9E6-2E4591EF4B6B}" presName="compNode" presStyleCnt="0"/>
      <dgm:spPr/>
    </dgm:pt>
    <dgm:pt modelId="{B4969944-5409-4737-9B5D-CAA305642482}" type="pres">
      <dgm:prSet presAssocID="{9017462B-ADB9-4C5E-B9E6-2E4591EF4B6B}" presName="bgRect" presStyleLbl="bgShp" presStyleIdx="4" presStyleCnt="8"/>
      <dgm:spPr/>
    </dgm:pt>
    <dgm:pt modelId="{C95B6A53-66F6-4EE2-8969-B12CD00A3045}" type="pres">
      <dgm:prSet presAssocID="{9017462B-ADB9-4C5E-B9E6-2E4591EF4B6B}" presName="iconRect" presStyleLbl="node1" presStyleIdx="4" presStyleCnt="8"/>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Wi-Fi"/>
        </a:ext>
      </dgm:extLst>
    </dgm:pt>
    <dgm:pt modelId="{287D7E78-DF02-48EF-AA65-8F4C98303BA6}" type="pres">
      <dgm:prSet presAssocID="{9017462B-ADB9-4C5E-B9E6-2E4591EF4B6B}" presName="spaceRect" presStyleCnt="0"/>
      <dgm:spPr/>
    </dgm:pt>
    <dgm:pt modelId="{45806C4A-FD8F-4F1E-809E-43A944E9634B}" type="pres">
      <dgm:prSet presAssocID="{9017462B-ADB9-4C5E-B9E6-2E4591EF4B6B}" presName="parTx" presStyleLbl="revTx" presStyleIdx="4" presStyleCnt="8">
        <dgm:presLayoutVars>
          <dgm:chMax val="0"/>
          <dgm:chPref val="0"/>
        </dgm:presLayoutVars>
      </dgm:prSet>
      <dgm:spPr/>
    </dgm:pt>
    <dgm:pt modelId="{638B11D6-6D79-4B2D-8FB7-9D6787C5F7B5}" type="pres">
      <dgm:prSet presAssocID="{679491ED-1F37-4E95-B581-0D238EEEE6A1}" presName="sibTrans" presStyleCnt="0"/>
      <dgm:spPr/>
    </dgm:pt>
    <dgm:pt modelId="{039CB344-F2C5-404A-B99E-D32DA5ADFD8A}" type="pres">
      <dgm:prSet presAssocID="{2B0FBAE3-9EE9-4943-B646-41547EE0F10C}" presName="compNode" presStyleCnt="0"/>
      <dgm:spPr/>
    </dgm:pt>
    <dgm:pt modelId="{7E4FEF0B-DB5B-47F5-B6A4-AC1DF1221CFF}" type="pres">
      <dgm:prSet presAssocID="{2B0FBAE3-9EE9-4943-B646-41547EE0F10C}" presName="bgRect" presStyleLbl="bgShp" presStyleIdx="5" presStyleCnt="8" custLinFactNeighborX="-4242" custLinFactNeighborY="0"/>
      <dgm:spPr/>
    </dgm:pt>
    <dgm:pt modelId="{003A9CCF-FFAB-41A9-B98F-3FC7AD786095}" type="pres">
      <dgm:prSet presAssocID="{2B0FBAE3-9EE9-4943-B646-41547EE0F10C}" presName="iconRect" presStyleLbl="node1" presStyleIdx="5" presStyleCnt="8"/>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Wheelbarrow"/>
        </a:ext>
      </dgm:extLst>
    </dgm:pt>
    <dgm:pt modelId="{5202A237-D572-4547-862D-C58E19416065}" type="pres">
      <dgm:prSet presAssocID="{2B0FBAE3-9EE9-4943-B646-41547EE0F10C}" presName="spaceRect" presStyleCnt="0"/>
      <dgm:spPr/>
    </dgm:pt>
    <dgm:pt modelId="{9E76A7D6-0F0A-488D-8702-D908179860D7}" type="pres">
      <dgm:prSet presAssocID="{2B0FBAE3-9EE9-4943-B646-41547EE0F10C}" presName="parTx" presStyleLbl="revTx" presStyleIdx="5" presStyleCnt="8">
        <dgm:presLayoutVars>
          <dgm:chMax val="0"/>
          <dgm:chPref val="0"/>
        </dgm:presLayoutVars>
      </dgm:prSet>
      <dgm:spPr/>
    </dgm:pt>
    <dgm:pt modelId="{3E745048-9508-4798-90A1-6300BE0033FD}" type="pres">
      <dgm:prSet presAssocID="{DA467595-4CFB-4F43-B1EA-516B5035A05C}" presName="sibTrans" presStyleCnt="0"/>
      <dgm:spPr/>
    </dgm:pt>
    <dgm:pt modelId="{6B36C4C6-8F09-405D-8EEF-B8693164F5B0}" type="pres">
      <dgm:prSet presAssocID="{1EC175F5-D431-414C-AC78-9E6BF9131445}" presName="compNode" presStyleCnt="0"/>
      <dgm:spPr/>
    </dgm:pt>
    <dgm:pt modelId="{2E018919-ADAD-401D-9E8D-E77666F83A08}" type="pres">
      <dgm:prSet presAssocID="{1EC175F5-D431-414C-AC78-9E6BF9131445}" presName="bgRect" presStyleLbl="bgShp" presStyleIdx="6" presStyleCnt="8"/>
      <dgm:spPr/>
    </dgm:pt>
    <dgm:pt modelId="{4AFCCFFE-A0B3-4C7E-99E8-20ECE47549D9}" type="pres">
      <dgm:prSet presAssocID="{1EC175F5-D431-414C-AC78-9E6BF9131445}" presName="iconRect" presStyleLbl="node1" presStyleIdx="6" presStyleCnt="8"/>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Nervous Face Outline"/>
        </a:ext>
      </dgm:extLst>
    </dgm:pt>
    <dgm:pt modelId="{449B36F3-406C-4AAF-8F20-785495BF73EC}" type="pres">
      <dgm:prSet presAssocID="{1EC175F5-D431-414C-AC78-9E6BF9131445}" presName="spaceRect" presStyleCnt="0"/>
      <dgm:spPr/>
    </dgm:pt>
    <dgm:pt modelId="{C7E05DC7-8F98-4E70-A3FD-12C56964350F}" type="pres">
      <dgm:prSet presAssocID="{1EC175F5-D431-414C-AC78-9E6BF9131445}" presName="parTx" presStyleLbl="revTx" presStyleIdx="6" presStyleCnt="8">
        <dgm:presLayoutVars>
          <dgm:chMax val="0"/>
          <dgm:chPref val="0"/>
        </dgm:presLayoutVars>
      </dgm:prSet>
      <dgm:spPr/>
    </dgm:pt>
    <dgm:pt modelId="{D7F06771-FF8F-4B3C-87E9-F63A2471A317}" type="pres">
      <dgm:prSet presAssocID="{DB6540E1-174A-4459-8DF0-9D6BE5D1309D}" presName="sibTrans" presStyleCnt="0"/>
      <dgm:spPr/>
    </dgm:pt>
    <dgm:pt modelId="{B31E2F68-3676-4A00-8EC2-508DB9A89D7F}" type="pres">
      <dgm:prSet presAssocID="{4CC038A9-0A50-4593-B4D6-A4315095A4CC}" presName="compNode" presStyleCnt="0"/>
      <dgm:spPr/>
    </dgm:pt>
    <dgm:pt modelId="{0F153DFF-B4F0-44CD-B2D2-65860BFE1B9B}" type="pres">
      <dgm:prSet presAssocID="{4CC038A9-0A50-4593-B4D6-A4315095A4CC}" presName="bgRect" presStyleLbl="bgShp" presStyleIdx="7" presStyleCnt="8"/>
      <dgm:spPr/>
    </dgm:pt>
    <dgm:pt modelId="{570ECA0F-8173-451A-AF0C-38D3F3F74C63}" type="pres">
      <dgm:prSet presAssocID="{4CC038A9-0A50-4593-B4D6-A4315095A4CC}" presName="iconRect" presStyleLbl="node1" presStyleIdx="7" presStyleCnt="8"/>
      <dgm:spPr>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a:noFill/>
        </a:ln>
      </dgm:spPr>
      <dgm:extLst>
        <a:ext uri="{E40237B7-FDA0-4F09-8148-C483321AD2D9}">
          <dgm14:cNvPr xmlns:dgm14="http://schemas.microsoft.com/office/drawing/2010/diagram" id="0" name="" descr="Angel Face Outline"/>
        </a:ext>
      </dgm:extLst>
    </dgm:pt>
    <dgm:pt modelId="{CE862336-3C80-4898-9632-CD95F7FEC721}" type="pres">
      <dgm:prSet presAssocID="{4CC038A9-0A50-4593-B4D6-A4315095A4CC}" presName="spaceRect" presStyleCnt="0"/>
      <dgm:spPr/>
    </dgm:pt>
    <dgm:pt modelId="{8B0F067C-04D4-4736-AB79-163E872645F2}" type="pres">
      <dgm:prSet presAssocID="{4CC038A9-0A50-4593-B4D6-A4315095A4CC}" presName="parTx" presStyleLbl="revTx" presStyleIdx="7" presStyleCnt="8">
        <dgm:presLayoutVars>
          <dgm:chMax val="0"/>
          <dgm:chPref val="0"/>
        </dgm:presLayoutVars>
      </dgm:prSet>
      <dgm:spPr/>
    </dgm:pt>
  </dgm:ptLst>
  <dgm:cxnLst>
    <dgm:cxn modelId="{53316E0F-A884-46A4-B14D-EF2142415388}" srcId="{E132F609-F345-4E56-B92B-0162AA0EA9D4}" destId="{9017462B-ADB9-4C5E-B9E6-2E4591EF4B6B}" srcOrd="4" destOrd="0" parTransId="{1848E7E9-878D-45AF-BDF1-461853BBDAA9}" sibTransId="{679491ED-1F37-4E95-B581-0D238EEEE6A1}"/>
    <dgm:cxn modelId="{F3D0C815-D2D1-45EB-85C1-B4BD1966231E}" srcId="{E132F609-F345-4E56-B92B-0162AA0EA9D4}" destId="{B12F3415-0937-480A-BAA5-E3866C3D7F39}" srcOrd="0" destOrd="0" parTransId="{66D60CD4-5A69-4815-BA50-E595781571A3}" sibTransId="{97DFB103-6BD1-4BDB-9E8F-FDEEC9BC7A48}"/>
    <dgm:cxn modelId="{B7037329-E5A4-4CFC-B4BD-4C21E983B5A5}" type="presOf" srcId="{1EC175F5-D431-414C-AC78-9E6BF9131445}" destId="{C7E05DC7-8F98-4E70-A3FD-12C56964350F}" srcOrd="0" destOrd="0" presId="urn:microsoft.com/office/officeart/2018/2/layout/IconVerticalSolidList"/>
    <dgm:cxn modelId="{0007E65D-8938-4F0E-9FF0-C951AC4D3115}" srcId="{E132F609-F345-4E56-B92B-0162AA0EA9D4}" destId="{1B539D90-D9CA-464F-9944-9E43AAF36A91}" srcOrd="1" destOrd="0" parTransId="{C16DD3BD-27DF-49D1-929C-590401286913}" sibTransId="{66003D6B-237C-4ADA-93AA-8250ECA595D1}"/>
    <dgm:cxn modelId="{FEA6EC48-E9B6-429D-92D7-0C4E28968C8C}" type="presOf" srcId="{4CC038A9-0A50-4593-B4D6-A4315095A4CC}" destId="{8B0F067C-04D4-4736-AB79-163E872645F2}" srcOrd="0" destOrd="0" presId="urn:microsoft.com/office/officeart/2018/2/layout/IconVerticalSolidList"/>
    <dgm:cxn modelId="{978DA550-07F2-469C-87B1-FB4E286D1089}" type="presOf" srcId="{2B0FBAE3-9EE9-4943-B646-41547EE0F10C}" destId="{9E76A7D6-0F0A-488D-8702-D908179860D7}" srcOrd="0" destOrd="0" presId="urn:microsoft.com/office/officeart/2018/2/layout/IconVerticalSolidList"/>
    <dgm:cxn modelId="{130DCF70-9B75-444F-B656-B37C8952EF79}" type="presOf" srcId="{1B539D90-D9CA-464F-9944-9E43AAF36A91}" destId="{40C80D51-58BC-455A-BC3F-BD37645390DB}" srcOrd="0" destOrd="0" presId="urn:microsoft.com/office/officeart/2018/2/layout/IconVerticalSolidList"/>
    <dgm:cxn modelId="{177E6F7B-43E3-47CD-B4EE-36F7175ED876}" type="presOf" srcId="{E132F609-F345-4E56-B92B-0162AA0EA9D4}" destId="{B4CA03C3-4B79-42F2-9969-78073978C269}" srcOrd="0" destOrd="0" presId="urn:microsoft.com/office/officeart/2018/2/layout/IconVerticalSolidList"/>
    <dgm:cxn modelId="{F0680E7E-F0F2-47E0-B62D-5170EF727C72}" srcId="{E132F609-F345-4E56-B92B-0162AA0EA9D4}" destId="{B7FC27C9-7153-4733-95F7-F2E902CE554B}" srcOrd="3" destOrd="0" parTransId="{C53E3EBB-AB1D-4DB1-BDDB-C127DC5C0643}" sibTransId="{BF5D28CA-7757-44D3-85E7-6E36E9B4CF66}"/>
    <dgm:cxn modelId="{0DFEAE82-0FC4-4C97-8EA2-6F9BC87F1503}" srcId="{E132F609-F345-4E56-B92B-0162AA0EA9D4}" destId="{4CC038A9-0A50-4593-B4D6-A4315095A4CC}" srcOrd="7" destOrd="0" parTransId="{DD70FD2B-33EC-40A7-B803-429CBE00F293}" sibTransId="{E873A1DF-16F6-450C-86DC-8A36E1778735}"/>
    <dgm:cxn modelId="{8C0A438F-C1BB-431B-9BC6-D52BBF26B176}" srcId="{E132F609-F345-4E56-B92B-0162AA0EA9D4}" destId="{2B0FBAE3-9EE9-4943-B646-41547EE0F10C}" srcOrd="5" destOrd="0" parTransId="{DCF4B318-C7EF-4BFA-A783-FA19DE039F99}" sibTransId="{DA467595-4CFB-4F43-B1EA-516B5035A05C}"/>
    <dgm:cxn modelId="{302F309F-3F29-493F-9CB2-127C445C25A4}" srcId="{E132F609-F345-4E56-B92B-0162AA0EA9D4}" destId="{99E732D1-8132-4848-8D3A-4BB9421F9761}" srcOrd="2" destOrd="0" parTransId="{3A0467E2-AE3D-468B-A3AC-EF9584C4EAC3}" sibTransId="{A0393A62-1683-4A54-AD15-76C86A8B0FC0}"/>
    <dgm:cxn modelId="{E57FEB9F-B732-4BF1-AAA7-DF9D2EC7E544}" type="presOf" srcId="{99E732D1-8132-4848-8D3A-4BB9421F9761}" destId="{0E285E44-0D46-4FE7-B265-E934D207E63F}" srcOrd="0" destOrd="0" presId="urn:microsoft.com/office/officeart/2018/2/layout/IconVerticalSolidList"/>
    <dgm:cxn modelId="{99548FA6-876E-4148-8EB0-321648960D43}" type="presOf" srcId="{9017462B-ADB9-4C5E-B9E6-2E4591EF4B6B}" destId="{45806C4A-FD8F-4F1E-809E-43A944E9634B}" srcOrd="0" destOrd="0" presId="urn:microsoft.com/office/officeart/2018/2/layout/IconVerticalSolidList"/>
    <dgm:cxn modelId="{E50470AE-39F1-4A82-B79A-F8098895654A}" type="presOf" srcId="{B7FC27C9-7153-4733-95F7-F2E902CE554B}" destId="{8D3333E0-104A-4906-A2C2-421E152321AD}" srcOrd="0" destOrd="0" presId="urn:microsoft.com/office/officeart/2018/2/layout/IconVerticalSolidList"/>
    <dgm:cxn modelId="{2E97E8D9-131E-4A6E-81EB-F35972051C0F}" type="presOf" srcId="{B12F3415-0937-480A-BAA5-E3866C3D7F39}" destId="{966EA8C3-1E7A-4826-87E9-6F4FAF71B491}" srcOrd="0" destOrd="0" presId="urn:microsoft.com/office/officeart/2018/2/layout/IconVerticalSolidList"/>
    <dgm:cxn modelId="{3FE29EFF-5B73-4455-898C-861045296685}" srcId="{E132F609-F345-4E56-B92B-0162AA0EA9D4}" destId="{1EC175F5-D431-414C-AC78-9E6BF9131445}" srcOrd="6" destOrd="0" parTransId="{09C935EA-7F51-445A-9B35-785B1C3AB1EF}" sibTransId="{DB6540E1-174A-4459-8DF0-9D6BE5D1309D}"/>
    <dgm:cxn modelId="{88A878E0-1AA0-4A28-AB5F-FCA5EB0507FC}" type="presParOf" srcId="{B4CA03C3-4B79-42F2-9969-78073978C269}" destId="{48FD35CD-18B5-460F-93E5-DC1D0E9947E0}" srcOrd="0" destOrd="0" presId="urn:microsoft.com/office/officeart/2018/2/layout/IconVerticalSolidList"/>
    <dgm:cxn modelId="{0528A820-C6E5-4719-8900-A39089F9B936}" type="presParOf" srcId="{48FD35CD-18B5-460F-93E5-DC1D0E9947E0}" destId="{C6010A2B-F652-4B02-9780-636963651317}" srcOrd="0" destOrd="0" presId="urn:microsoft.com/office/officeart/2018/2/layout/IconVerticalSolidList"/>
    <dgm:cxn modelId="{168D9BEF-4A38-4D68-959B-DC181BF9A221}" type="presParOf" srcId="{48FD35CD-18B5-460F-93E5-DC1D0E9947E0}" destId="{4C7DB073-ADF6-4CF4-A64A-15F4FC65114B}" srcOrd="1" destOrd="0" presId="urn:microsoft.com/office/officeart/2018/2/layout/IconVerticalSolidList"/>
    <dgm:cxn modelId="{0E0B6CD6-36D9-462F-BD24-CFEC1F6F2CA7}" type="presParOf" srcId="{48FD35CD-18B5-460F-93E5-DC1D0E9947E0}" destId="{14E35B5D-40AE-4622-B924-D29C4CC653BE}" srcOrd="2" destOrd="0" presId="urn:microsoft.com/office/officeart/2018/2/layout/IconVerticalSolidList"/>
    <dgm:cxn modelId="{B4EA45C5-4F22-4BEB-AB89-95D7BFD0E158}" type="presParOf" srcId="{48FD35CD-18B5-460F-93E5-DC1D0E9947E0}" destId="{966EA8C3-1E7A-4826-87E9-6F4FAF71B491}" srcOrd="3" destOrd="0" presId="urn:microsoft.com/office/officeart/2018/2/layout/IconVerticalSolidList"/>
    <dgm:cxn modelId="{81BF971D-1805-449E-9256-F8D8816801CE}" type="presParOf" srcId="{B4CA03C3-4B79-42F2-9969-78073978C269}" destId="{5C9F1B43-785D-431A-8C98-CA2D8EF65F83}" srcOrd="1" destOrd="0" presId="urn:microsoft.com/office/officeart/2018/2/layout/IconVerticalSolidList"/>
    <dgm:cxn modelId="{569F78EB-9902-4B04-BA6E-22E7E440E118}" type="presParOf" srcId="{B4CA03C3-4B79-42F2-9969-78073978C269}" destId="{9BDBC6C8-CF64-43D8-8B28-928AA93B4E7D}" srcOrd="2" destOrd="0" presId="urn:microsoft.com/office/officeart/2018/2/layout/IconVerticalSolidList"/>
    <dgm:cxn modelId="{9C36B330-B66E-496C-B92E-FA86E3B35468}" type="presParOf" srcId="{9BDBC6C8-CF64-43D8-8B28-928AA93B4E7D}" destId="{7A600CE9-84E5-49A5-A1D1-A57F8385779D}" srcOrd="0" destOrd="0" presId="urn:microsoft.com/office/officeart/2018/2/layout/IconVerticalSolidList"/>
    <dgm:cxn modelId="{28EC98DF-755B-4296-AC44-8F2308FDA991}" type="presParOf" srcId="{9BDBC6C8-CF64-43D8-8B28-928AA93B4E7D}" destId="{0A5093B8-AED4-4675-80CA-7D4F9DA5FF10}" srcOrd="1" destOrd="0" presId="urn:microsoft.com/office/officeart/2018/2/layout/IconVerticalSolidList"/>
    <dgm:cxn modelId="{190B655A-19D0-491B-B802-40563E833C86}" type="presParOf" srcId="{9BDBC6C8-CF64-43D8-8B28-928AA93B4E7D}" destId="{C0A6E91E-E568-43F2-BAC6-F16C406605F0}" srcOrd="2" destOrd="0" presId="urn:microsoft.com/office/officeart/2018/2/layout/IconVerticalSolidList"/>
    <dgm:cxn modelId="{101B342D-BD25-407E-81A5-DE3BFB23ACA4}" type="presParOf" srcId="{9BDBC6C8-CF64-43D8-8B28-928AA93B4E7D}" destId="{40C80D51-58BC-455A-BC3F-BD37645390DB}" srcOrd="3" destOrd="0" presId="urn:microsoft.com/office/officeart/2018/2/layout/IconVerticalSolidList"/>
    <dgm:cxn modelId="{73392445-7194-4D57-9B92-1BF83D213811}" type="presParOf" srcId="{B4CA03C3-4B79-42F2-9969-78073978C269}" destId="{7853FA8A-161A-4A16-8681-E7994FD017E9}" srcOrd="3" destOrd="0" presId="urn:microsoft.com/office/officeart/2018/2/layout/IconVerticalSolidList"/>
    <dgm:cxn modelId="{59E8C076-C020-439C-875B-AF9CFDA43AE7}" type="presParOf" srcId="{B4CA03C3-4B79-42F2-9969-78073978C269}" destId="{F9681E1A-7218-43B0-99DA-3914D00083AC}" srcOrd="4" destOrd="0" presId="urn:microsoft.com/office/officeart/2018/2/layout/IconVerticalSolidList"/>
    <dgm:cxn modelId="{B481BC77-C72E-41E6-8B3B-BB253C48E11C}" type="presParOf" srcId="{F9681E1A-7218-43B0-99DA-3914D00083AC}" destId="{0F722891-9EC7-4342-88E2-6FDA22377162}" srcOrd="0" destOrd="0" presId="urn:microsoft.com/office/officeart/2018/2/layout/IconVerticalSolidList"/>
    <dgm:cxn modelId="{1CD9C6EF-C929-48F3-AFBD-F8E752BC615E}" type="presParOf" srcId="{F9681E1A-7218-43B0-99DA-3914D00083AC}" destId="{FB4E5527-D2D5-4322-806B-E95AFDA8124F}" srcOrd="1" destOrd="0" presId="urn:microsoft.com/office/officeart/2018/2/layout/IconVerticalSolidList"/>
    <dgm:cxn modelId="{3E79BD98-96F6-4987-826C-BCFB597B2E5E}" type="presParOf" srcId="{F9681E1A-7218-43B0-99DA-3914D00083AC}" destId="{12BF630B-3388-4110-8BE9-A99997A4248E}" srcOrd="2" destOrd="0" presId="urn:microsoft.com/office/officeart/2018/2/layout/IconVerticalSolidList"/>
    <dgm:cxn modelId="{1639C681-E583-4C0A-97C3-5E1FE88E630D}" type="presParOf" srcId="{F9681E1A-7218-43B0-99DA-3914D00083AC}" destId="{0E285E44-0D46-4FE7-B265-E934D207E63F}" srcOrd="3" destOrd="0" presId="urn:microsoft.com/office/officeart/2018/2/layout/IconVerticalSolidList"/>
    <dgm:cxn modelId="{3ED45A0A-B2D4-4AE8-B6F0-9EC791595B32}" type="presParOf" srcId="{B4CA03C3-4B79-42F2-9969-78073978C269}" destId="{473514EE-DAF9-47DA-B407-CB9CE2389441}" srcOrd="5" destOrd="0" presId="urn:microsoft.com/office/officeart/2018/2/layout/IconVerticalSolidList"/>
    <dgm:cxn modelId="{8AF277FF-8FE5-400E-8D75-B3DC115B0A85}" type="presParOf" srcId="{B4CA03C3-4B79-42F2-9969-78073978C269}" destId="{86678389-4FFE-43ED-8121-BB421FFBBD44}" srcOrd="6" destOrd="0" presId="urn:microsoft.com/office/officeart/2018/2/layout/IconVerticalSolidList"/>
    <dgm:cxn modelId="{7240BC77-DE79-49CD-A616-693F01CD3D69}" type="presParOf" srcId="{86678389-4FFE-43ED-8121-BB421FFBBD44}" destId="{D18BEB1A-82CC-4BF2-BB84-1922105C036F}" srcOrd="0" destOrd="0" presId="urn:microsoft.com/office/officeart/2018/2/layout/IconVerticalSolidList"/>
    <dgm:cxn modelId="{84C63E61-B8D6-4660-8400-6849154D74ED}" type="presParOf" srcId="{86678389-4FFE-43ED-8121-BB421FFBBD44}" destId="{017B91FD-18B2-40E0-B65E-F7DDFFA3091B}" srcOrd="1" destOrd="0" presId="urn:microsoft.com/office/officeart/2018/2/layout/IconVerticalSolidList"/>
    <dgm:cxn modelId="{BAB8F9F2-7680-48EE-85BB-DE7A21E4731B}" type="presParOf" srcId="{86678389-4FFE-43ED-8121-BB421FFBBD44}" destId="{D3C6140A-9233-4DB9-B955-23EE1EE8366E}" srcOrd="2" destOrd="0" presId="urn:microsoft.com/office/officeart/2018/2/layout/IconVerticalSolidList"/>
    <dgm:cxn modelId="{7321BEF1-71A6-4AD5-A067-C299936EDC4E}" type="presParOf" srcId="{86678389-4FFE-43ED-8121-BB421FFBBD44}" destId="{8D3333E0-104A-4906-A2C2-421E152321AD}" srcOrd="3" destOrd="0" presId="urn:microsoft.com/office/officeart/2018/2/layout/IconVerticalSolidList"/>
    <dgm:cxn modelId="{BBDF9E5F-1771-4254-9128-B28E6A1D41D1}" type="presParOf" srcId="{B4CA03C3-4B79-42F2-9969-78073978C269}" destId="{259F214B-8602-4017-BC12-9B3BD710F902}" srcOrd="7" destOrd="0" presId="urn:microsoft.com/office/officeart/2018/2/layout/IconVerticalSolidList"/>
    <dgm:cxn modelId="{C8896FEB-9EE4-4499-8CF0-4E8C363334FB}" type="presParOf" srcId="{B4CA03C3-4B79-42F2-9969-78073978C269}" destId="{ED928E4C-37DE-407B-BD2E-C8A6F9FC8EF5}" srcOrd="8" destOrd="0" presId="urn:microsoft.com/office/officeart/2018/2/layout/IconVerticalSolidList"/>
    <dgm:cxn modelId="{D2A6C9C0-0272-420A-83CC-2175F1D93346}" type="presParOf" srcId="{ED928E4C-37DE-407B-BD2E-C8A6F9FC8EF5}" destId="{B4969944-5409-4737-9B5D-CAA305642482}" srcOrd="0" destOrd="0" presId="urn:microsoft.com/office/officeart/2018/2/layout/IconVerticalSolidList"/>
    <dgm:cxn modelId="{4E5ECC47-A326-4D55-BD48-83F1B05DEC63}" type="presParOf" srcId="{ED928E4C-37DE-407B-BD2E-C8A6F9FC8EF5}" destId="{C95B6A53-66F6-4EE2-8969-B12CD00A3045}" srcOrd="1" destOrd="0" presId="urn:microsoft.com/office/officeart/2018/2/layout/IconVerticalSolidList"/>
    <dgm:cxn modelId="{D24E8790-B676-4F7E-8739-84889EE4B77E}" type="presParOf" srcId="{ED928E4C-37DE-407B-BD2E-C8A6F9FC8EF5}" destId="{287D7E78-DF02-48EF-AA65-8F4C98303BA6}" srcOrd="2" destOrd="0" presId="urn:microsoft.com/office/officeart/2018/2/layout/IconVerticalSolidList"/>
    <dgm:cxn modelId="{4C2D4F62-5131-4106-9AAE-5A18AE8ED14D}" type="presParOf" srcId="{ED928E4C-37DE-407B-BD2E-C8A6F9FC8EF5}" destId="{45806C4A-FD8F-4F1E-809E-43A944E9634B}" srcOrd="3" destOrd="0" presId="urn:microsoft.com/office/officeart/2018/2/layout/IconVerticalSolidList"/>
    <dgm:cxn modelId="{67572C08-0660-41F4-AC0C-ABD29E3CF6CC}" type="presParOf" srcId="{B4CA03C3-4B79-42F2-9969-78073978C269}" destId="{638B11D6-6D79-4B2D-8FB7-9D6787C5F7B5}" srcOrd="9" destOrd="0" presId="urn:microsoft.com/office/officeart/2018/2/layout/IconVerticalSolidList"/>
    <dgm:cxn modelId="{776E4E1F-51D7-4F4D-8B46-9D812CBDDA92}" type="presParOf" srcId="{B4CA03C3-4B79-42F2-9969-78073978C269}" destId="{039CB344-F2C5-404A-B99E-D32DA5ADFD8A}" srcOrd="10" destOrd="0" presId="urn:microsoft.com/office/officeart/2018/2/layout/IconVerticalSolidList"/>
    <dgm:cxn modelId="{B012B8F2-CF4E-4685-BBBE-06730D79DA6D}" type="presParOf" srcId="{039CB344-F2C5-404A-B99E-D32DA5ADFD8A}" destId="{7E4FEF0B-DB5B-47F5-B6A4-AC1DF1221CFF}" srcOrd="0" destOrd="0" presId="urn:microsoft.com/office/officeart/2018/2/layout/IconVerticalSolidList"/>
    <dgm:cxn modelId="{DCFF906C-BDAC-4B3C-801F-FBCB497B2E61}" type="presParOf" srcId="{039CB344-F2C5-404A-B99E-D32DA5ADFD8A}" destId="{003A9CCF-FFAB-41A9-B98F-3FC7AD786095}" srcOrd="1" destOrd="0" presId="urn:microsoft.com/office/officeart/2018/2/layout/IconVerticalSolidList"/>
    <dgm:cxn modelId="{5A82396D-9ACB-4042-90CE-A146F49DCD28}" type="presParOf" srcId="{039CB344-F2C5-404A-B99E-D32DA5ADFD8A}" destId="{5202A237-D572-4547-862D-C58E19416065}" srcOrd="2" destOrd="0" presId="urn:microsoft.com/office/officeart/2018/2/layout/IconVerticalSolidList"/>
    <dgm:cxn modelId="{C8FC4416-EE9B-4C82-BE14-587F9637E6AC}" type="presParOf" srcId="{039CB344-F2C5-404A-B99E-D32DA5ADFD8A}" destId="{9E76A7D6-0F0A-488D-8702-D908179860D7}" srcOrd="3" destOrd="0" presId="urn:microsoft.com/office/officeart/2018/2/layout/IconVerticalSolidList"/>
    <dgm:cxn modelId="{D941BDC9-51A5-4294-B5CA-5066204354F8}" type="presParOf" srcId="{B4CA03C3-4B79-42F2-9969-78073978C269}" destId="{3E745048-9508-4798-90A1-6300BE0033FD}" srcOrd="11" destOrd="0" presId="urn:microsoft.com/office/officeart/2018/2/layout/IconVerticalSolidList"/>
    <dgm:cxn modelId="{C61FCAD3-78A7-49DF-A89D-D54C696B1FBA}" type="presParOf" srcId="{B4CA03C3-4B79-42F2-9969-78073978C269}" destId="{6B36C4C6-8F09-405D-8EEF-B8693164F5B0}" srcOrd="12" destOrd="0" presId="urn:microsoft.com/office/officeart/2018/2/layout/IconVerticalSolidList"/>
    <dgm:cxn modelId="{0C22343E-D313-43B9-9FA8-0F75D0D21A2E}" type="presParOf" srcId="{6B36C4C6-8F09-405D-8EEF-B8693164F5B0}" destId="{2E018919-ADAD-401D-9E8D-E77666F83A08}" srcOrd="0" destOrd="0" presId="urn:microsoft.com/office/officeart/2018/2/layout/IconVerticalSolidList"/>
    <dgm:cxn modelId="{13803E64-6CF7-4734-85AE-BE066BF27B92}" type="presParOf" srcId="{6B36C4C6-8F09-405D-8EEF-B8693164F5B0}" destId="{4AFCCFFE-A0B3-4C7E-99E8-20ECE47549D9}" srcOrd="1" destOrd="0" presId="urn:microsoft.com/office/officeart/2018/2/layout/IconVerticalSolidList"/>
    <dgm:cxn modelId="{F4A80D13-A57C-4578-9347-555CB97ED5C8}" type="presParOf" srcId="{6B36C4C6-8F09-405D-8EEF-B8693164F5B0}" destId="{449B36F3-406C-4AAF-8F20-785495BF73EC}" srcOrd="2" destOrd="0" presId="urn:microsoft.com/office/officeart/2018/2/layout/IconVerticalSolidList"/>
    <dgm:cxn modelId="{28464B19-918A-4153-9E1E-A0BFD71A88B3}" type="presParOf" srcId="{6B36C4C6-8F09-405D-8EEF-B8693164F5B0}" destId="{C7E05DC7-8F98-4E70-A3FD-12C56964350F}" srcOrd="3" destOrd="0" presId="urn:microsoft.com/office/officeart/2018/2/layout/IconVerticalSolidList"/>
    <dgm:cxn modelId="{0AC28D9A-2E1A-4988-9795-DD5E5F2897DE}" type="presParOf" srcId="{B4CA03C3-4B79-42F2-9969-78073978C269}" destId="{D7F06771-FF8F-4B3C-87E9-F63A2471A317}" srcOrd="13" destOrd="0" presId="urn:microsoft.com/office/officeart/2018/2/layout/IconVerticalSolidList"/>
    <dgm:cxn modelId="{92562FD2-094A-4A9E-9706-C6CB0E1EBDC7}" type="presParOf" srcId="{B4CA03C3-4B79-42F2-9969-78073978C269}" destId="{B31E2F68-3676-4A00-8EC2-508DB9A89D7F}" srcOrd="14" destOrd="0" presId="urn:microsoft.com/office/officeart/2018/2/layout/IconVerticalSolidList"/>
    <dgm:cxn modelId="{F5899718-A989-4452-AF45-0FFA7E3F1452}" type="presParOf" srcId="{B31E2F68-3676-4A00-8EC2-508DB9A89D7F}" destId="{0F153DFF-B4F0-44CD-B2D2-65860BFE1B9B}" srcOrd="0" destOrd="0" presId="urn:microsoft.com/office/officeart/2018/2/layout/IconVerticalSolidList"/>
    <dgm:cxn modelId="{F53AB2C8-3B43-46D6-A6DA-177A87028AC6}" type="presParOf" srcId="{B31E2F68-3676-4A00-8EC2-508DB9A89D7F}" destId="{570ECA0F-8173-451A-AF0C-38D3F3F74C63}" srcOrd="1" destOrd="0" presId="urn:microsoft.com/office/officeart/2018/2/layout/IconVerticalSolidList"/>
    <dgm:cxn modelId="{B8E63F3F-8FF4-4F60-9E1D-AD25537B68C3}" type="presParOf" srcId="{B31E2F68-3676-4A00-8EC2-508DB9A89D7F}" destId="{CE862336-3C80-4898-9632-CD95F7FEC721}" srcOrd="2" destOrd="0" presId="urn:microsoft.com/office/officeart/2018/2/layout/IconVerticalSolidList"/>
    <dgm:cxn modelId="{46941EEA-4410-4560-BCB9-ADDF5886F688}" type="presParOf" srcId="{B31E2F68-3676-4A00-8EC2-508DB9A89D7F}" destId="{8B0F067C-04D4-4736-AB79-163E872645F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010A2B-F652-4B02-9780-636963651317}">
      <dsp:nvSpPr>
        <dsp:cNvPr id="0" name=""/>
        <dsp:cNvSpPr/>
      </dsp:nvSpPr>
      <dsp:spPr>
        <a:xfrm>
          <a:off x="0" y="638"/>
          <a:ext cx="5906181" cy="53635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7DB073-ADF6-4CF4-A64A-15F4FC65114B}">
      <dsp:nvSpPr>
        <dsp:cNvPr id="0" name=""/>
        <dsp:cNvSpPr/>
      </dsp:nvSpPr>
      <dsp:spPr>
        <a:xfrm>
          <a:off x="162246" y="121317"/>
          <a:ext cx="294994" cy="29499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66EA8C3-1E7A-4826-87E9-6F4FAF71B491}">
      <dsp:nvSpPr>
        <dsp:cNvPr id="0" name=""/>
        <dsp:cNvSpPr/>
      </dsp:nvSpPr>
      <dsp:spPr>
        <a:xfrm>
          <a:off x="619487" y="638"/>
          <a:ext cx="5286693" cy="5363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764" tIns="56764" rIns="56764" bIns="56764" numCol="1" spcCol="1270" anchor="ctr" anchorCtr="0">
          <a:noAutofit/>
        </a:bodyPr>
        <a:lstStyle/>
        <a:p>
          <a:pPr marL="0" lvl="0" indent="0" algn="l" defTabSz="711200">
            <a:lnSpc>
              <a:spcPct val="90000"/>
            </a:lnSpc>
            <a:spcBef>
              <a:spcPct val="0"/>
            </a:spcBef>
            <a:spcAft>
              <a:spcPct val="35000"/>
            </a:spcAft>
            <a:buNone/>
          </a:pPr>
          <a:r>
            <a:rPr lang="en-US" sz="1600" kern="1200"/>
            <a:t>There’s many ways to protect yourself on the internet like:</a:t>
          </a:r>
        </a:p>
      </dsp:txBody>
      <dsp:txXfrm>
        <a:off x="619487" y="638"/>
        <a:ext cx="5286693" cy="536352"/>
      </dsp:txXfrm>
    </dsp:sp>
    <dsp:sp modelId="{7A600CE9-84E5-49A5-A1D1-A57F8385779D}">
      <dsp:nvSpPr>
        <dsp:cNvPr id="0" name=""/>
        <dsp:cNvSpPr/>
      </dsp:nvSpPr>
      <dsp:spPr>
        <a:xfrm>
          <a:off x="0" y="671079"/>
          <a:ext cx="5906181" cy="53635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A5093B8-AED4-4675-80CA-7D4F9DA5FF10}">
      <dsp:nvSpPr>
        <dsp:cNvPr id="0" name=""/>
        <dsp:cNvSpPr/>
      </dsp:nvSpPr>
      <dsp:spPr>
        <a:xfrm>
          <a:off x="162246" y="791759"/>
          <a:ext cx="294994" cy="29499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0C80D51-58BC-455A-BC3F-BD37645390DB}">
      <dsp:nvSpPr>
        <dsp:cNvPr id="0" name=""/>
        <dsp:cNvSpPr/>
      </dsp:nvSpPr>
      <dsp:spPr>
        <a:xfrm>
          <a:off x="619487" y="671079"/>
          <a:ext cx="5286693" cy="5363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764" tIns="56764" rIns="56764" bIns="56764" numCol="1" spcCol="1270" anchor="ctr" anchorCtr="0">
          <a:noAutofit/>
        </a:bodyPr>
        <a:lstStyle/>
        <a:p>
          <a:pPr marL="0" lvl="0" indent="0" algn="l" defTabSz="711200">
            <a:lnSpc>
              <a:spcPct val="90000"/>
            </a:lnSpc>
            <a:spcBef>
              <a:spcPct val="0"/>
            </a:spcBef>
            <a:spcAft>
              <a:spcPct val="35000"/>
            </a:spcAft>
            <a:buNone/>
          </a:pPr>
          <a:r>
            <a:rPr lang="en-US" sz="1600" kern="1200"/>
            <a:t>Switching off power points at the wall before connecting or disconnecting a mains electricity cable</a:t>
          </a:r>
        </a:p>
      </dsp:txBody>
      <dsp:txXfrm>
        <a:off x="619487" y="671079"/>
        <a:ext cx="5286693" cy="536352"/>
      </dsp:txXfrm>
    </dsp:sp>
    <dsp:sp modelId="{0F722891-9EC7-4342-88E2-6FDA22377162}">
      <dsp:nvSpPr>
        <dsp:cNvPr id="0" name=""/>
        <dsp:cNvSpPr/>
      </dsp:nvSpPr>
      <dsp:spPr>
        <a:xfrm>
          <a:off x="0" y="1341520"/>
          <a:ext cx="5906181" cy="536352"/>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4E5527-D2D5-4322-806B-E95AFDA8124F}">
      <dsp:nvSpPr>
        <dsp:cNvPr id="0" name=""/>
        <dsp:cNvSpPr/>
      </dsp:nvSpPr>
      <dsp:spPr>
        <a:xfrm>
          <a:off x="162246" y="1462200"/>
          <a:ext cx="294994" cy="29499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E285E44-0D46-4FE7-B265-E934D207E63F}">
      <dsp:nvSpPr>
        <dsp:cNvPr id="0" name=""/>
        <dsp:cNvSpPr/>
      </dsp:nvSpPr>
      <dsp:spPr>
        <a:xfrm>
          <a:off x="619487" y="1341520"/>
          <a:ext cx="5286693" cy="5363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764" tIns="56764" rIns="56764" bIns="56764" numCol="1" spcCol="1270" anchor="ctr" anchorCtr="0">
          <a:noAutofit/>
        </a:bodyPr>
        <a:lstStyle/>
        <a:p>
          <a:pPr marL="0" lvl="0" indent="0" algn="l" defTabSz="711200">
            <a:lnSpc>
              <a:spcPct val="90000"/>
            </a:lnSpc>
            <a:spcBef>
              <a:spcPct val="0"/>
            </a:spcBef>
            <a:spcAft>
              <a:spcPct val="35000"/>
            </a:spcAft>
            <a:buNone/>
          </a:pPr>
          <a:r>
            <a:rPr lang="en-US" sz="1600" kern="1200"/>
            <a:t>Not opening the case of your computer or any device as is</a:t>
          </a:r>
        </a:p>
      </dsp:txBody>
      <dsp:txXfrm>
        <a:off x="619487" y="1341520"/>
        <a:ext cx="5286693" cy="536352"/>
      </dsp:txXfrm>
    </dsp:sp>
    <dsp:sp modelId="{D18BEB1A-82CC-4BF2-BB84-1922105C036F}">
      <dsp:nvSpPr>
        <dsp:cNvPr id="0" name=""/>
        <dsp:cNvSpPr/>
      </dsp:nvSpPr>
      <dsp:spPr>
        <a:xfrm>
          <a:off x="0" y="2011961"/>
          <a:ext cx="5906181" cy="536352"/>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17B91FD-18B2-40E0-B65E-F7DDFFA3091B}">
      <dsp:nvSpPr>
        <dsp:cNvPr id="0" name=""/>
        <dsp:cNvSpPr/>
      </dsp:nvSpPr>
      <dsp:spPr>
        <a:xfrm>
          <a:off x="162246" y="2132641"/>
          <a:ext cx="294994" cy="29499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D3333E0-104A-4906-A2C2-421E152321AD}">
      <dsp:nvSpPr>
        <dsp:cNvPr id="0" name=""/>
        <dsp:cNvSpPr/>
      </dsp:nvSpPr>
      <dsp:spPr>
        <a:xfrm>
          <a:off x="619487" y="2011961"/>
          <a:ext cx="5286693" cy="5363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764" tIns="56764" rIns="56764" bIns="56764" numCol="1" spcCol="1270" anchor="ctr" anchorCtr="0">
          <a:noAutofit/>
        </a:bodyPr>
        <a:lstStyle/>
        <a:p>
          <a:pPr marL="0" lvl="0" indent="0" algn="l" defTabSz="711200">
            <a:lnSpc>
              <a:spcPct val="90000"/>
            </a:lnSpc>
            <a:spcBef>
              <a:spcPct val="0"/>
            </a:spcBef>
            <a:spcAft>
              <a:spcPct val="35000"/>
            </a:spcAft>
            <a:buNone/>
          </a:pPr>
          <a:r>
            <a:rPr lang="en-US" sz="1600" kern="1200"/>
            <a:t>Never using force to connect or disconnect a cable </a:t>
          </a:r>
        </a:p>
      </dsp:txBody>
      <dsp:txXfrm>
        <a:off x="619487" y="2011961"/>
        <a:ext cx="5286693" cy="536352"/>
      </dsp:txXfrm>
    </dsp:sp>
    <dsp:sp modelId="{B4969944-5409-4737-9B5D-CAA305642482}">
      <dsp:nvSpPr>
        <dsp:cNvPr id="0" name=""/>
        <dsp:cNvSpPr/>
      </dsp:nvSpPr>
      <dsp:spPr>
        <a:xfrm>
          <a:off x="0" y="2682403"/>
          <a:ext cx="5906181" cy="536352"/>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95B6A53-66F6-4EE2-8969-B12CD00A3045}">
      <dsp:nvSpPr>
        <dsp:cNvPr id="0" name=""/>
        <dsp:cNvSpPr/>
      </dsp:nvSpPr>
      <dsp:spPr>
        <a:xfrm>
          <a:off x="162246" y="2803082"/>
          <a:ext cx="294994" cy="29499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5806C4A-FD8F-4F1E-809E-43A944E9634B}">
      <dsp:nvSpPr>
        <dsp:cNvPr id="0" name=""/>
        <dsp:cNvSpPr/>
      </dsp:nvSpPr>
      <dsp:spPr>
        <a:xfrm>
          <a:off x="619487" y="2682403"/>
          <a:ext cx="5286693" cy="5363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764" tIns="56764" rIns="56764" bIns="56764" numCol="1" spcCol="1270" anchor="ctr" anchorCtr="0">
          <a:noAutofit/>
        </a:bodyPr>
        <a:lstStyle/>
        <a:p>
          <a:pPr marL="0" lvl="0" indent="0" algn="l" defTabSz="711200">
            <a:lnSpc>
              <a:spcPct val="90000"/>
            </a:lnSpc>
            <a:spcBef>
              <a:spcPct val="0"/>
            </a:spcBef>
            <a:spcAft>
              <a:spcPct val="35000"/>
            </a:spcAft>
            <a:buNone/>
          </a:pPr>
          <a:r>
            <a:rPr lang="en-US" sz="1600" kern="1200" dirty="0"/>
            <a:t>Making sure the cables are disconnected before moving an object</a:t>
          </a:r>
        </a:p>
      </dsp:txBody>
      <dsp:txXfrm>
        <a:off x="619487" y="2682403"/>
        <a:ext cx="5286693" cy="536352"/>
      </dsp:txXfrm>
    </dsp:sp>
    <dsp:sp modelId="{7E4FEF0B-DB5B-47F5-B6A4-AC1DF1221CFF}">
      <dsp:nvSpPr>
        <dsp:cNvPr id="0" name=""/>
        <dsp:cNvSpPr/>
      </dsp:nvSpPr>
      <dsp:spPr>
        <a:xfrm>
          <a:off x="0" y="3352844"/>
          <a:ext cx="5906181" cy="53635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03A9CCF-FFAB-41A9-B98F-3FC7AD786095}">
      <dsp:nvSpPr>
        <dsp:cNvPr id="0" name=""/>
        <dsp:cNvSpPr/>
      </dsp:nvSpPr>
      <dsp:spPr>
        <a:xfrm>
          <a:off x="162246" y="3473523"/>
          <a:ext cx="294994" cy="294994"/>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E76A7D6-0F0A-488D-8702-D908179860D7}">
      <dsp:nvSpPr>
        <dsp:cNvPr id="0" name=""/>
        <dsp:cNvSpPr/>
      </dsp:nvSpPr>
      <dsp:spPr>
        <a:xfrm>
          <a:off x="619487" y="3352844"/>
          <a:ext cx="5286693" cy="5363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764" tIns="56764" rIns="56764" bIns="56764" numCol="1" spcCol="1270" anchor="ctr" anchorCtr="0">
          <a:noAutofit/>
        </a:bodyPr>
        <a:lstStyle/>
        <a:p>
          <a:pPr marL="0" lvl="0" indent="0" algn="l" defTabSz="711200">
            <a:lnSpc>
              <a:spcPct val="90000"/>
            </a:lnSpc>
            <a:spcBef>
              <a:spcPct val="0"/>
            </a:spcBef>
            <a:spcAft>
              <a:spcPct val="35000"/>
            </a:spcAft>
            <a:buNone/>
          </a:pPr>
          <a:r>
            <a:rPr lang="en-US" sz="1600" kern="1200" dirty="0"/>
            <a:t>Never lifting heavy objects all on your own</a:t>
          </a:r>
        </a:p>
      </dsp:txBody>
      <dsp:txXfrm>
        <a:off x="619487" y="3352844"/>
        <a:ext cx="5286693" cy="536352"/>
      </dsp:txXfrm>
    </dsp:sp>
    <dsp:sp modelId="{2E018919-ADAD-401D-9E8D-E77666F83A08}">
      <dsp:nvSpPr>
        <dsp:cNvPr id="0" name=""/>
        <dsp:cNvSpPr/>
      </dsp:nvSpPr>
      <dsp:spPr>
        <a:xfrm>
          <a:off x="0" y="4023285"/>
          <a:ext cx="5906181" cy="53635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AFCCFFE-A0B3-4C7E-99E8-20ECE47549D9}">
      <dsp:nvSpPr>
        <dsp:cNvPr id="0" name=""/>
        <dsp:cNvSpPr/>
      </dsp:nvSpPr>
      <dsp:spPr>
        <a:xfrm>
          <a:off x="162246" y="4143964"/>
          <a:ext cx="294994" cy="294994"/>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7E05DC7-8F98-4E70-A3FD-12C56964350F}">
      <dsp:nvSpPr>
        <dsp:cNvPr id="0" name=""/>
        <dsp:cNvSpPr/>
      </dsp:nvSpPr>
      <dsp:spPr>
        <a:xfrm>
          <a:off x="619487" y="4023285"/>
          <a:ext cx="5286693" cy="5363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764" tIns="56764" rIns="56764" bIns="56764" numCol="1" spcCol="1270" anchor="ctr" anchorCtr="0">
          <a:noAutofit/>
        </a:bodyPr>
        <a:lstStyle/>
        <a:p>
          <a:pPr marL="0" lvl="0" indent="0" algn="l" defTabSz="711200">
            <a:lnSpc>
              <a:spcPct val="90000"/>
            </a:lnSpc>
            <a:spcBef>
              <a:spcPct val="0"/>
            </a:spcBef>
            <a:spcAft>
              <a:spcPct val="35000"/>
            </a:spcAft>
            <a:buNone/>
          </a:pPr>
          <a:r>
            <a:rPr lang="en-US" sz="1600" kern="1200" dirty="0"/>
            <a:t>If you’re unsure of what you’re about to do, ask for help</a:t>
          </a:r>
        </a:p>
      </dsp:txBody>
      <dsp:txXfrm>
        <a:off x="619487" y="4023285"/>
        <a:ext cx="5286693" cy="536352"/>
      </dsp:txXfrm>
    </dsp:sp>
    <dsp:sp modelId="{0F153DFF-B4F0-44CD-B2D2-65860BFE1B9B}">
      <dsp:nvSpPr>
        <dsp:cNvPr id="0" name=""/>
        <dsp:cNvSpPr/>
      </dsp:nvSpPr>
      <dsp:spPr>
        <a:xfrm>
          <a:off x="0" y="4693726"/>
          <a:ext cx="5906181" cy="536352"/>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70ECA0F-8173-451A-AF0C-38D3F3F74C63}">
      <dsp:nvSpPr>
        <dsp:cNvPr id="0" name=""/>
        <dsp:cNvSpPr/>
      </dsp:nvSpPr>
      <dsp:spPr>
        <a:xfrm>
          <a:off x="162246" y="4814405"/>
          <a:ext cx="294994" cy="294994"/>
        </a:xfrm>
        <a:prstGeom prst="rect">
          <a:avLst/>
        </a:prstGeom>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B0F067C-04D4-4736-AB79-163E872645F2}">
      <dsp:nvSpPr>
        <dsp:cNvPr id="0" name=""/>
        <dsp:cNvSpPr/>
      </dsp:nvSpPr>
      <dsp:spPr>
        <a:xfrm>
          <a:off x="619487" y="4693726"/>
          <a:ext cx="5286693" cy="5363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764" tIns="56764" rIns="56764" bIns="56764" numCol="1" spcCol="1270" anchor="ctr" anchorCtr="0">
          <a:noAutofit/>
        </a:bodyPr>
        <a:lstStyle/>
        <a:p>
          <a:pPr marL="0" lvl="0" indent="0" algn="l" defTabSz="711200">
            <a:lnSpc>
              <a:spcPct val="90000"/>
            </a:lnSpc>
            <a:spcBef>
              <a:spcPct val="0"/>
            </a:spcBef>
            <a:spcAft>
              <a:spcPct val="35000"/>
            </a:spcAft>
            <a:buNone/>
          </a:pPr>
          <a:r>
            <a:rPr lang="en-US" sz="1600" kern="1200"/>
            <a:t>BUT HOW DO WE DO ALL OF THIS? LETS SEE! </a:t>
          </a:r>
          <a:r>
            <a:rPr lang="en-US" sz="1600" kern="1200">
              <a:sym typeface="Wingdings" panose="05000000000000000000" pitchFamily="2" charset="2"/>
            </a:rPr>
            <a:t></a:t>
          </a:r>
          <a:endParaRPr lang="en-US" sz="1600" kern="1200"/>
        </a:p>
      </dsp:txBody>
      <dsp:txXfrm>
        <a:off x="619487" y="4693726"/>
        <a:ext cx="5286693" cy="53635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9/20/2023</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883592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671942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236989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382685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9/20/2023</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746551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9/20/2023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12004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9/20/2023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316388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9/20/2023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004482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9/20/2023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91020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9/20/2023</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72443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9/20/2023</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15736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9/20/2023</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1302303790"/>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67" r:id="rId5"/>
    <p:sldLayoutId id="2147483662" r:id="rId6"/>
    <p:sldLayoutId id="2147483663" r:id="rId7"/>
    <p:sldLayoutId id="2147483664" r:id="rId8"/>
    <p:sldLayoutId id="2147483665" r:id="rId9"/>
    <p:sldLayoutId id="2147483666" r:id="rId10"/>
    <p:sldLayoutId id="2147483668"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2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19">
            <a:extLst>
              <a:ext uri="{FF2B5EF4-FFF2-40B4-BE49-F238E27FC236}">
                <a16:creationId xmlns:a16="http://schemas.microsoft.com/office/drawing/2014/main" id="{A8702010-68BC-443D-88D4-407773D980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3190" y="457200"/>
            <a:ext cx="11281609" cy="5943603"/>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txBody>
          <a:bodyPr/>
          <a:lstStyle/>
          <a:p>
            <a:endParaRPr lang="en-US"/>
          </a:p>
        </p:txBody>
      </p:sp>
      <p:sp useBgFill="1">
        <p:nvSpPr>
          <p:cNvPr id="33" name="Rectangle 21">
            <a:extLst>
              <a:ext uri="{FF2B5EF4-FFF2-40B4-BE49-F238E27FC236}">
                <a16:creationId xmlns:a16="http://schemas.microsoft.com/office/drawing/2014/main" id="{CFFB3FCD-ADAB-4198-B351-2D48D2A624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6738" y="621793"/>
            <a:ext cx="10954512" cy="5614416"/>
          </a:xfrm>
          <a:prstGeom prst="rect">
            <a:avLst/>
          </a:prstGeom>
          <a:ln w="6350" cap="sq" cmpd="sng" algn="ctr">
            <a:solidFill>
              <a:schemeClr val="tx1">
                <a:lumMod val="75000"/>
                <a:lumOff val="25000"/>
              </a:schemeClr>
            </a:solidFill>
            <a:prstDash val="solid"/>
            <a:miter lim="800000"/>
          </a:ln>
          <a:effectLst/>
        </p:spPr>
        <p:txBody>
          <a:bodyPr/>
          <a:lstStyle/>
          <a:p>
            <a:endParaRPr lang="en-US"/>
          </a:p>
        </p:txBody>
      </p:sp>
      <p:sp>
        <p:nvSpPr>
          <p:cNvPr id="2" name="Title 1">
            <a:extLst>
              <a:ext uri="{FF2B5EF4-FFF2-40B4-BE49-F238E27FC236}">
                <a16:creationId xmlns:a16="http://schemas.microsoft.com/office/drawing/2014/main" id="{8A953DEE-6C4C-FF1D-3241-90094691145A}"/>
              </a:ext>
            </a:extLst>
          </p:cNvPr>
          <p:cNvSpPr>
            <a:spLocks noGrp="1"/>
          </p:cNvSpPr>
          <p:nvPr>
            <p:ph type="ctrTitle"/>
          </p:nvPr>
        </p:nvSpPr>
        <p:spPr>
          <a:xfrm>
            <a:off x="1136849" y="1348844"/>
            <a:ext cx="5716338" cy="3042706"/>
          </a:xfrm>
        </p:spPr>
        <p:txBody>
          <a:bodyPr>
            <a:normAutofit/>
          </a:bodyPr>
          <a:lstStyle/>
          <a:p>
            <a:r>
              <a:rPr lang="en-US" sz="6000">
                <a:latin typeface="Abadi" panose="020F0502020204030204" pitchFamily="34" charset="0"/>
              </a:rPr>
              <a:t>Staying safe on the internet! :)</a:t>
            </a:r>
          </a:p>
        </p:txBody>
      </p:sp>
      <p:sp>
        <p:nvSpPr>
          <p:cNvPr id="3" name="Subtitle 2">
            <a:extLst>
              <a:ext uri="{FF2B5EF4-FFF2-40B4-BE49-F238E27FC236}">
                <a16:creationId xmlns:a16="http://schemas.microsoft.com/office/drawing/2014/main" id="{52C0C848-AFB4-F41A-5B64-6E281FE17357}"/>
              </a:ext>
            </a:extLst>
          </p:cNvPr>
          <p:cNvSpPr>
            <a:spLocks noGrp="1"/>
          </p:cNvSpPr>
          <p:nvPr>
            <p:ph type="subTitle" idx="1"/>
          </p:nvPr>
        </p:nvSpPr>
        <p:spPr>
          <a:xfrm>
            <a:off x="1317386" y="4682062"/>
            <a:ext cx="5355264" cy="950253"/>
          </a:xfrm>
        </p:spPr>
        <p:txBody>
          <a:bodyPr>
            <a:normAutofit/>
          </a:bodyPr>
          <a:lstStyle/>
          <a:p>
            <a:pPr>
              <a:spcAft>
                <a:spcPts val="600"/>
              </a:spcAft>
            </a:pPr>
            <a:r>
              <a:rPr lang="en-US">
                <a:latin typeface="Aldhabi" panose="01000000000000000000" pitchFamily="2" charset="-78"/>
                <a:cs typeface="Aldhabi" panose="01000000000000000000" pitchFamily="2" charset="-78"/>
              </a:rPr>
              <a:t>By maya salameh 8b! :)</a:t>
            </a:r>
          </a:p>
        </p:txBody>
      </p:sp>
      <p:sp>
        <p:nvSpPr>
          <p:cNvPr id="34" name="Rectangle 23">
            <a:extLst>
              <a:ext uri="{FF2B5EF4-FFF2-40B4-BE49-F238E27FC236}">
                <a16:creationId xmlns:a16="http://schemas.microsoft.com/office/drawing/2014/main" id="{728BB691-7718-4B75-B2DC-DD370B7D05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4898" y="446824"/>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35" name="Straight Connector 25">
            <a:extLst>
              <a:ext uri="{FF2B5EF4-FFF2-40B4-BE49-F238E27FC236}">
                <a16:creationId xmlns:a16="http://schemas.microsoft.com/office/drawing/2014/main" id="{934E5709-24C6-4EAA-A963-DEB137693C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49198" y="446823"/>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6" name="Straight Connector 27">
            <a:extLst>
              <a:ext uri="{FF2B5EF4-FFF2-40B4-BE49-F238E27FC236}">
                <a16:creationId xmlns:a16="http://schemas.microsoft.com/office/drawing/2014/main" id="{4A50C428-FB13-481F-9585-5BCCF34DB1E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0838" y="446823"/>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7" name="Straight Connector 29">
            <a:extLst>
              <a:ext uri="{FF2B5EF4-FFF2-40B4-BE49-F238E27FC236}">
                <a16:creationId xmlns:a16="http://schemas.microsoft.com/office/drawing/2014/main" id="{2ABEFF2D-6408-485D-BAD5-EFF000E256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49198" y="1092118"/>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13" name="Picture 3" descr="Person holding mouse">
            <a:extLst>
              <a:ext uri="{FF2B5EF4-FFF2-40B4-BE49-F238E27FC236}">
                <a16:creationId xmlns:a16="http://schemas.microsoft.com/office/drawing/2014/main" id="{2ECC58A3-D80A-8036-7929-09AC93F2A19B}"/>
              </a:ext>
            </a:extLst>
          </p:cNvPr>
          <p:cNvPicPr>
            <a:picLocks noChangeAspect="1"/>
          </p:cNvPicPr>
          <p:nvPr/>
        </p:nvPicPr>
        <p:blipFill rotWithShape="1">
          <a:blip r:embed="rId2"/>
          <a:srcRect l="25467" r="22904" b="1"/>
          <a:stretch/>
        </p:blipFill>
        <p:spPr>
          <a:xfrm>
            <a:off x="7228702" y="621793"/>
            <a:ext cx="4342547" cy="5614416"/>
          </a:xfrm>
          <a:prstGeom prst="rect">
            <a:avLst/>
          </a:prstGeom>
        </p:spPr>
      </p:pic>
    </p:spTree>
    <p:extLst>
      <p:ext uri="{BB962C8B-B14F-4D97-AF65-F5344CB8AC3E}">
        <p14:creationId xmlns:p14="http://schemas.microsoft.com/office/powerpoint/2010/main" val="2658467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A2AD6B69-E0A0-476D-9EE1-6B69F04C5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16BE10A1-AD5F-4AB3-8A94-41D62B494A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4419599" cy="6382512"/>
          </a:xfrm>
          <a:prstGeom prst="rect">
            <a:avLst/>
          </a:prstGeom>
          <a:solidFill>
            <a:schemeClr val="bg1">
              <a:lumMod val="85000"/>
              <a:alpha val="60000"/>
            </a:schemeClr>
          </a:solidFill>
          <a:ln w="6350" cap="flat" cmpd="sng" algn="ctr">
            <a:noFill/>
            <a:prstDash val="solid"/>
          </a:ln>
          <a:effectLst>
            <a:softEdge rad="0"/>
          </a:effectLst>
        </p:spPr>
        <p:txBody>
          <a:bodyPr/>
          <a:lstStyle/>
          <a:p>
            <a:endParaRPr lang="en-US"/>
          </a:p>
        </p:txBody>
      </p:sp>
      <p:sp>
        <p:nvSpPr>
          <p:cNvPr id="2" name="Title 1">
            <a:extLst>
              <a:ext uri="{FF2B5EF4-FFF2-40B4-BE49-F238E27FC236}">
                <a16:creationId xmlns:a16="http://schemas.microsoft.com/office/drawing/2014/main" id="{6C36F8A3-0F97-E8A3-453D-C2CACCA34918}"/>
              </a:ext>
            </a:extLst>
          </p:cNvPr>
          <p:cNvSpPr>
            <a:spLocks noGrp="1"/>
          </p:cNvSpPr>
          <p:nvPr>
            <p:ph type="title"/>
          </p:nvPr>
        </p:nvSpPr>
        <p:spPr>
          <a:xfrm>
            <a:off x="573409" y="559477"/>
            <a:ext cx="3765200" cy="5709931"/>
          </a:xfrm>
        </p:spPr>
        <p:txBody>
          <a:bodyPr>
            <a:normAutofit/>
          </a:bodyPr>
          <a:lstStyle/>
          <a:p>
            <a:pPr algn="ctr"/>
            <a:r>
              <a:rPr lang="en-US"/>
              <a:t>Knowing how to stay safe on the internet is very important, but how do we do it?</a:t>
            </a:r>
          </a:p>
        </p:txBody>
      </p:sp>
      <p:sp>
        <p:nvSpPr>
          <p:cNvPr id="23" name="Rectangle 22">
            <a:extLst>
              <a:ext uri="{FF2B5EF4-FFF2-40B4-BE49-F238E27FC236}">
                <a16:creationId xmlns:a16="http://schemas.microsoft.com/office/drawing/2014/main" id="{5684BFFE-6A90-4311-ACD5-B34177D464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4122323" cy="6108192"/>
          </a:xfrm>
          <a:prstGeom prst="rect">
            <a:avLst/>
          </a:prstGeom>
          <a:noFill/>
          <a:ln w="6350" cap="sq" cmpd="sng" algn="ctr">
            <a:solidFill>
              <a:schemeClr val="tx1">
                <a:lumMod val="75000"/>
                <a:lumOff val="25000"/>
              </a:schemeClr>
            </a:solidFill>
            <a:prstDash val="solid"/>
            <a:miter lim="800000"/>
          </a:ln>
          <a:effectLst/>
        </p:spPr>
        <p:txBody>
          <a:bodyPr/>
          <a:lstStyle/>
          <a:p>
            <a:endParaRPr lang="en-US"/>
          </a:p>
        </p:txBody>
      </p:sp>
      <p:graphicFrame>
        <p:nvGraphicFramePr>
          <p:cNvPr id="28" name="Content Placeholder 2">
            <a:extLst>
              <a:ext uri="{FF2B5EF4-FFF2-40B4-BE49-F238E27FC236}">
                <a16:creationId xmlns:a16="http://schemas.microsoft.com/office/drawing/2014/main" id="{CAD80F99-81FD-A872-562A-CC1183345906}"/>
              </a:ext>
            </a:extLst>
          </p:cNvPr>
          <p:cNvGraphicFramePr>
            <a:graphicFrameLocks noGrp="1"/>
          </p:cNvGraphicFramePr>
          <p:nvPr>
            <p:ph idx="1"/>
            <p:extLst>
              <p:ext uri="{D42A27DB-BD31-4B8C-83A1-F6EECF244321}">
                <p14:modId xmlns:p14="http://schemas.microsoft.com/office/powerpoint/2010/main" val="309534844"/>
              </p:ext>
            </p:extLst>
          </p:nvPr>
        </p:nvGraphicFramePr>
        <p:xfrm>
          <a:off x="5478124" y="800947"/>
          <a:ext cx="5906181" cy="52307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29400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4737801-B9D6-4A08-BD77-23010A8022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5FABD39-C757-461E-A681-DC2736484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3190" y="572613"/>
            <a:ext cx="11281609" cy="2396079"/>
          </a:xfrm>
          <a:prstGeom prst="rect">
            <a:avLst/>
          </a:prstGeom>
          <a:solidFill>
            <a:schemeClr val="accent1"/>
          </a:solidFill>
          <a:ln w="6350" cap="flat" cmpd="sng" algn="ctr">
            <a:noFill/>
            <a:prstDash val="solid"/>
          </a:ln>
          <a:effectLst>
            <a:outerShdw blurRad="50800" algn="ctr" rotWithShape="0">
              <a:prstClr val="black">
                <a:alpha val="66000"/>
              </a:prstClr>
            </a:outerShdw>
            <a:softEdge rad="0"/>
          </a:effectLst>
        </p:spPr>
        <p:txBody>
          <a:bodyPr/>
          <a:lstStyle/>
          <a:p>
            <a:endParaRPr lang="en-US"/>
          </a:p>
        </p:txBody>
      </p:sp>
      <p:sp>
        <p:nvSpPr>
          <p:cNvPr id="12" name="Rectangle 11">
            <a:extLst>
              <a:ext uri="{FF2B5EF4-FFF2-40B4-BE49-F238E27FC236}">
                <a16:creationId xmlns:a16="http://schemas.microsoft.com/office/drawing/2014/main" id="{2DF424F5-8D5C-46C0-A1B0-AF34E0350C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6738" y="737380"/>
            <a:ext cx="10954512" cy="2066544"/>
          </a:xfrm>
          <a:prstGeom prst="rect">
            <a:avLst/>
          </a:prstGeom>
          <a:noFill/>
          <a:ln w="6350" cap="sq" cmpd="sng" algn="ctr">
            <a:solidFill>
              <a:srgbClr val="FFFFFF"/>
            </a:solidFill>
            <a:prstDash val="solid"/>
            <a:miter lim="800000"/>
          </a:ln>
          <a:effectLst/>
        </p:spPr>
        <p:txBody>
          <a:bodyPr/>
          <a:lstStyle/>
          <a:p>
            <a:endParaRPr lang="en-US"/>
          </a:p>
        </p:txBody>
      </p:sp>
      <p:sp>
        <p:nvSpPr>
          <p:cNvPr id="2" name="Title 1">
            <a:extLst>
              <a:ext uri="{FF2B5EF4-FFF2-40B4-BE49-F238E27FC236}">
                <a16:creationId xmlns:a16="http://schemas.microsoft.com/office/drawing/2014/main" id="{B65F08B4-9181-7403-33EA-D223CE841C62}"/>
              </a:ext>
            </a:extLst>
          </p:cNvPr>
          <p:cNvSpPr>
            <a:spLocks noGrp="1"/>
          </p:cNvSpPr>
          <p:nvPr>
            <p:ph type="title"/>
          </p:nvPr>
        </p:nvSpPr>
        <p:spPr>
          <a:xfrm>
            <a:off x="1066800" y="1089090"/>
            <a:ext cx="10058400" cy="1371600"/>
          </a:xfrm>
        </p:spPr>
        <p:txBody>
          <a:bodyPr>
            <a:normAutofit/>
          </a:bodyPr>
          <a:lstStyle/>
          <a:p>
            <a:pPr algn="ctr"/>
            <a:r>
              <a:rPr lang="en-US" sz="3000">
                <a:solidFill>
                  <a:srgbClr val="FFFFFF"/>
                </a:solidFill>
              </a:rPr>
              <a:t>Switching off power points at the wall before connecting or disconnecting a mains electricity cable!</a:t>
            </a:r>
            <a:br>
              <a:rPr lang="en-US" sz="3000">
                <a:solidFill>
                  <a:srgbClr val="FFFFFF"/>
                </a:solidFill>
              </a:rPr>
            </a:br>
            <a:endParaRPr lang="en-US" sz="3000">
              <a:solidFill>
                <a:srgbClr val="FFFFFF"/>
              </a:solidFill>
            </a:endParaRPr>
          </a:p>
        </p:txBody>
      </p:sp>
      <p:sp>
        <p:nvSpPr>
          <p:cNvPr id="3" name="Content Placeholder 2">
            <a:extLst>
              <a:ext uri="{FF2B5EF4-FFF2-40B4-BE49-F238E27FC236}">
                <a16:creationId xmlns:a16="http://schemas.microsoft.com/office/drawing/2014/main" id="{603F2764-EE8F-3ACF-6550-1126F832C7C8}"/>
              </a:ext>
            </a:extLst>
          </p:cNvPr>
          <p:cNvSpPr>
            <a:spLocks noGrp="1"/>
          </p:cNvSpPr>
          <p:nvPr>
            <p:ph idx="1"/>
          </p:nvPr>
        </p:nvSpPr>
        <p:spPr>
          <a:xfrm>
            <a:off x="1409700" y="3429000"/>
            <a:ext cx="9372600" cy="2508384"/>
          </a:xfrm>
        </p:spPr>
        <p:txBody>
          <a:bodyPr anchor="t">
            <a:normAutofit/>
          </a:bodyPr>
          <a:lstStyle/>
          <a:p>
            <a:r>
              <a:rPr lang="en-US" sz="2000"/>
              <a:t>Doing this is extremely important, first, its already better to switch off power points you aren’t using or wont be using if you’re maybe going on holiday or something because leaving things running or forgetting to turn them off is a big waste of energy and can very easily be avoided by turning it off, but specifically when you want to connect or disconnect a cable its important to switch off power points at the wall and its one of the very simple and easy things to do to stay safe.</a:t>
            </a:r>
          </a:p>
        </p:txBody>
      </p:sp>
    </p:spTree>
    <p:extLst>
      <p:ext uri="{BB962C8B-B14F-4D97-AF65-F5344CB8AC3E}">
        <p14:creationId xmlns:p14="http://schemas.microsoft.com/office/powerpoint/2010/main" val="1026108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0" name="Rectangle 9">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txBody>
          <a:bodyPr/>
          <a:lstStyle/>
          <a:p>
            <a:endParaRPr lang="en-US"/>
          </a:p>
        </p:txBody>
      </p:sp>
      <p:sp>
        <p:nvSpPr>
          <p:cNvPr id="2" name="Title 1">
            <a:extLst>
              <a:ext uri="{FF2B5EF4-FFF2-40B4-BE49-F238E27FC236}">
                <a16:creationId xmlns:a16="http://schemas.microsoft.com/office/drawing/2014/main" id="{04701C53-E089-9E2E-0218-AA56DF468B1E}"/>
              </a:ext>
            </a:extLst>
          </p:cNvPr>
          <p:cNvSpPr>
            <a:spLocks noGrp="1"/>
          </p:cNvSpPr>
          <p:nvPr>
            <p:ph type="title"/>
          </p:nvPr>
        </p:nvSpPr>
        <p:spPr>
          <a:xfrm>
            <a:off x="1175512" y="870132"/>
            <a:ext cx="9792208" cy="1527078"/>
          </a:xfrm>
        </p:spPr>
        <p:txBody>
          <a:bodyPr>
            <a:normAutofit/>
          </a:bodyPr>
          <a:lstStyle/>
          <a:p>
            <a:r>
              <a:rPr lang="en-US" sz="3400"/>
              <a:t>Not opening the case of your computer or any device as is!</a:t>
            </a:r>
            <a:br>
              <a:rPr lang="en-US" sz="3400"/>
            </a:br>
            <a:endParaRPr lang="en-US" sz="3400"/>
          </a:p>
        </p:txBody>
      </p:sp>
      <p:sp>
        <p:nvSpPr>
          <p:cNvPr id="3" name="Content Placeholder 2">
            <a:extLst>
              <a:ext uri="{FF2B5EF4-FFF2-40B4-BE49-F238E27FC236}">
                <a16:creationId xmlns:a16="http://schemas.microsoft.com/office/drawing/2014/main" id="{F1CFF31A-9340-6D5F-C93A-4C6B7F6C0FBB}"/>
              </a:ext>
            </a:extLst>
          </p:cNvPr>
          <p:cNvSpPr>
            <a:spLocks noGrp="1"/>
          </p:cNvSpPr>
          <p:nvPr>
            <p:ph idx="1"/>
          </p:nvPr>
        </p:nvSpPr>
        <p:spPr>
          <a:xfrm>
            <a:off x="1175512" y="2557849"/>
            <a:ext cx="9792208" cy="3407862"/>
          </a:xfrm>
        </p:spPr>
        <p:txBody>
          <a:bodyPr>
            <a:normAutofit/>
          </a:bodyPr>
          <a:lstStyle/>
          <a:p>
            <a:r>
              <a:rPr lang="en-US" b="0" i="0">
                <a:effectLst/>
                <a:latin typeface="Google Sans"/>
              </a:rPr>
              <a:t>opening the case is the most common way to verify the power supply. This is inconvenient and risks damaging delicate components when opening the case, so its better to not open it at all</a:t>
            </a:r>
            <a:endParaRPr lang="en-US" dirty="0"/>
          </a:p>
        </p:txBody>
      </p:sp>
    </p:spTree>
    <p:extLst>
      <p:ext uri="{BB962C8B-B14F-4D97-AF65-F5344CB8AC3E}">
        <p14:creationId xmlns:p14="http://schemas.microsoft.com/office/powerpoint/2010/main" val="466659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6FD43-B4E1-CF4C-2EB2-C73FD68E60DD}"/>
              </a:ext>
            </a:extLst>
          </p:cNvPr>
          <p:cNvSpPr>
            <a:spLocks noGrp="1"/>
          </p:cNvSpPr>
          <p:nvPr>
            <p:ph type="title"/>
          </p:nvPr>
        </p:nvSpPr>
        <p:spPr>
          <a:xfrm>
            <a:off x="6579450" y="727627"/>
            <a:ext cx="4957553" cy="1645920"/>
          </a:xfrm>
        </p:spPr>
        <p:txBody>
          <a:bodyPr>
            <a:normAutofit/>
          </a:bodyPr>
          <a:lstStyle/>
          <a:p>
            <a:r>
              <a:rPr lang="en-US" sz="3000"/>
              <a:t>Never using force to connect or disconnect a cable </a:t>
            </a:r>
            <a:br>
              <a:rPr lang="en-US" sz="3000"/>
            </a:br>
            <a:endParaRPr lang="en-US" sz="3000"/>
          </a:p>
        </p:txBody>
      </p:sp>
      <p:sp>
        <p:nvSpPr>
          <p:cNvPr id="10" name="Rectangle 9">
            <a:extLst>
              <a:ext uri="{FF2B5EF4-FFF2-40B4-BE49-F238E27FC236}">
                <a16:creationId xmlns:a16="http://schemas.microsoft.com/office/drawing/2014/main" id="{0BBB6B01-5B73-410C-B70E-8CF2FA470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8836" y="721224"/>
            <a:ext cx="5367164" cy="5415552"/>
          </a:xfrm>
          <a:prstGeom prst="rect">
            <a:avLst/>
          </a:prstGeom>
          <a:solidFill>
            <a:srgbClr val="FFFFFF"/>
          </a:solidFill>
          <a:ln w="6350" cap="flat" cmpd="sng" algn="ctr">
            <a:noFill/>
            <a:prstDash val="solid"/>
          </a:ln>
          <a:effectLst>
            <a:softEdge rad="0"/>
          </a:effectLst>
        </p:spPr>
        <p:txBody>
          <a:bodyPr/>
          <a:lstStyle/>
          <a:p>
            <a:endParaRPr lang="en-US"/>
          </a:p>
        </p:txBody>
      </p:sp>
      <p:sp>
        <p:nvSpPr>
          <p:cNvPr id="12" name="Rectangle 11">
            <a:extLst>
              <a:ext uri="{FF2B5EF4-FFF2-40B4-BE49-F238E27FC236}">
                <a16:creationId xmlns:a16="http://schemas.microsoft.com/office/drawing/2014/main" id="{8712F587-12D0-435C-8E3F-F44C36EE71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5217" y="892220"/>
            <a:ext cx="5054517" cy="5097085"/>
          </a:xfrm>
          <a:prstGeom prst="rect">
            <a:avLst/>
          </a:prstGeom>
          <a:noFill/>
          <a:ln w="6350" cap="sq" cmpd="sng" algn="ctr">
            <a:solidFill>
              <a:srgbClr val="404040"/>
            </a:solidFill>
            <a:prstDash val="solid"/>
            <a:miter lim="800000"/>
          </a:ln>
          <a:effectLst/>
        </p:spPr>
        <p:txBody>
          <a:bodyPr/>
          <a:lstStyle/>
          <a:p>
            <a:endParaRPr lang="en-US"/>
          </a:p>
        </p:txBody>
      </p:sp>
      <p:pic>
        <p:nvPicPr>
          <p:cNvPr id="7" name="Graphic 6" descr="High Voltage">
            <a:extLst>
              <a:ext uri="{FF2B5EF4-FFF2-40B4-BE49-F238E27FC236}">
                <a16:creationId xmlns:a16="http://schemas.microsoft.com/office/drawing/2014/main" id="{013D5ADC-F675-AFB3-6D0F-B9B0E2F775D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05256" y="1230863"/>
            <a:ext cx="4414438" cy="4414438"/>
          </a:xfrm>
          <a:prstGeom prst="rect">
            <a:avLst/>
          </a:prstGeom>
        </p:spPr>
      </p:pic>
      <p:sp>
        <p:nvSpPr>
          <p:cNvPr id="3" name="Content Placeholder 2">
            <a:extLst>
              <a:ext uri="{FF2B5EF4-FFF2-40B4-BE49-F238E27FC236}">
                <a16:creationId xmlns:a16="http://schemas.microsoft.com/office/drawing/2014/main" id="{C70B1C7E-A14F-713C-F2C3-558DF29C017C}"/>
              </a:ext>
            </a:extLst>
          </p:cNvPr>
          <p:cNvSpPr>
            <a:spLocks noGrp="1"/>
          </p:cNvSpPr>
          <p:nvPr>
            <p:ph idx="1"/>
          </p:nvPr>
        </p:nvSpPr>
        <p:spPr>
          <a:xfrm>
            <a:off x="6579450" y="2538919"/>
            <a:ext cx="4957554" cy="3496120"/>
          </a:xfrm>
        </p:spPr>
        <p:txBody>
          <a:bodyPr>
            <a:normAutofit/>
          </a:bodyPr>
          <a:lstStyle/>
          <a:p>
            <a:r>
              <a:rPr lang="en-US" dirty="0"/>
              <a:t>If you use a lot of force there’s a possibility that the cable would break, so its better to noy use force</a:t>
            </a:r>
          </a:p>
        </p:txBody>
      </p:sp>
    </p:spTree>
    <p:extLst>
      <p:ext uri="{BB962C8B-B14F-4D97-AF65-F5344CB8AC3E}">
        <p14:creationId xmlns:p14="http://schemas.microsoft.com/office/powerpoint/2010/main" val="2379438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9">
            <a:extLst>
              <a:ext uri="{FF2B5EF4-FFF2-40B4-BE49-F238E27FC236}">
                <a16:creationId xmlns:a16="http://schemas.microsoft.com/office/drawing/2014/main" id="{84A3A5EB-931E-46DE-A692-6731DB988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1">
            <a:extLst>
              <a:ext uri="{FF2B5EF4-FFF2-40B4-BE49-F238E27FC236}">
                <a16:creationId xmlns:a16="http://schemas.microsoft.com/office/drawing/2014/main" id="{2358634F-705D-44E4-9FBF-A406E2F9A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6FCFE1E3-A09C-4196-A99F-B7C3014E96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txBody>
          <a:bodyPr/>
          <a:lstStyle/>
          <a:p>
            <a:endParaRPr lang="en-US"/>
          </a:p>
        </p:txBody>
      </p:sp>
      <p:sp>
        <p:nvSpPr>
          <p:cNvPr id="2" name="Title 1">
            <a:extLst>
              <a:ext uri="{FF2B5EF4-FFF2-40B4-BE49-F238E27FC236}">
                <a16:creationId xmlns:a16="http://schemas.microsoft.com/office/drawing/2014/main" id="{B537FD79-17A6-C726-FE10-C383821F0675}"/>
              </a:ext>
            </a:extLst>
          </p:cNvPr>
          <p:cNvSpPr>
            <a:spLocks noGrp="1"/>
          </p:cNvSpPr>
          <p:nvPr>
            <p:ph type="title"/>
          </p:nvPr>
        </p:nvSpPr>
        <p:spPr>
          <a:xfrm>
            <a:off x="1066800" y="642594"/>
            <a:ext cx="10058400" cy="1371600"/>
          </a:xfrm>
        </p:spPr>
        <p:txBody>
          <a:bodyPr>
            <a:normAutofit/>
          </a:bodyPr>
          <a:lstStyle/>
          <a:p>
            <a:r>
              <a:rPr lang="en-US" sz="3000"/>
              <a:t>Making sure the cables are disconnected before moving an object</a:t>
            </a:r>
            <a:br>
              <a:rPr lang="en-US" sz="3000"/>
            </a:br>
            <a:endParaRPr lang="en-US" sz="3000"/>
          </a:p>
        </p:txBody>
      </p:sp>
      <p:sp>
        <p:nvSpPr>
          <p:cNvPr id="3" name="Content Placeholder 2">
            <a:extLst>
              <a:ext uri="{FF2B5EF4-FFF2-40B4-BE49-F238E27FC236}">
                <a16:creationId xmlns:a16="http://schemas.microsoft.com/office/drawing/2014/main" id="{64F7A095-C7E1-B42D-B493-61EC673873E3}"/>
              </a:ext>
            </a:extLst>
          </p:cNvPr>
          <p:cNvSpPr>
            <a:spLocks noGrp="1"/>
          </p:cNvSpPr>
          <p:nvPr>
            <p:ph idx="1"/>
          </p:nvPr>
        </p:nvSpPr>
        <p:spPr>
          <a:xfrm>
            <a:off x="1066800" y="2103120"/>
            <a:ext cx="6485467" cy="3931920"/>
          </a:xfrm>
        </p:spPr>
        <p:txBody>
          <a:bodyPr>
            <a:normAutofit/>
          </a:bodyPr>
          <a:lstStyle/>
          <a:p>
            <a:r>
              <a:rPr lang="en-US" sz="2400" dirty="0"/>
              <a:t>its very important to make sure all wires are disconnected before moving the object as if u try carrying the item with cables still plugged into the wall it will pull on the cable either making it break or damage in some way.</a:t>
            </a:r>
          </a:p>
        </p:txBody>
      </p:sp>
      <p:pic>
        <p:nvPicPr>
          <p:cNvPr id="7" name="Graphic 6" descr="Plug">
            <a:extLst>
              <a:ext uri="{FF2B5EF4-FFF2-40B4-BE49-F238E27FC236}">
                <a16:creationId xmlns:a16="http://schemas.microsoft.com/office/drawing/2014/main" id="{1800B744-0A2B-38C1-3D3E-6482F28B95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20571" y="2467986"/>
            <a:ext cx="3019646" cy="3019646"/>
          </a:xfrm>
          <a:prstGeom prst="rect">
            <a:avLst/>
          </a:prstGeom>
        </p:spPr>
      </p:pic>
    </p:spTree>
    <p:extLst>
      <p:ext uri="{BB962C8B-B14F-4D97-AF65-F5344CB8AC3E}">
        <p14:creationId xmlns:p14="http://schemas.microsoft.com/office/powerpoint/2010/main" val="4031096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D7F20-6B01-7E4D-56A3-D390E1D2351F}"/>
              </a:ext>
            </a:extLst>
          </p:cNvPr>
          <p:cNvSpPr>
            <a:spLocks noGrp="1"/>
          </p:cNvSpPr>
          <p:nvPr>
            <p:ph type="title"/>
          </p:nvPr>
        </p:nvSpPr>
        <p:spPr>
          <a:xfrm>
            <a:off x="6579450" y="727627"/>
            <a:ext cx="4957553" cy="1645920"/>
          </a:xfrm>
        </p:spPr>
        <p:txBody>
          <a:bodyPr>
            <a:normAutofit/>
          </a:bodyPr>
          <a:lstStyle/>
          <a:p>
            <a:r>
              <a:rPr lang="en-US" sz="3700"/>
              <a:t>Never lifting heavy objects all on your own</a:t>
            </a:r>
            <a:br>
              <a:rPr lang="en-US" sz="3700"/>
            </a:br>
            <a:endParaRPr lang="en-US" sz="3700"/>
          </a:p>
        </p:txBody>
      </p:sp>
      <p:sp>
        <p:nvSpPr>
          <p:cNvPr id="24" name="Rectangle 23">
            <a:extLst>
              <a:ext uri="{FF2B5EF4-FFF2-40B4-BE49-F238E27FC236}">
                <a16:creationId xmlns:a16="http://schemas.microsoft.com/office/drawing/2014/main" id="{0BBB6B01-5B73-410C-B70E-8CF2FA470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8836" y="721224"/>
            <a:ext cx="5367164" cy="5415552"/>
          </a:xfrm>
          <a:prstGeom prst="rect">
            <a:avLst/>
          </a:prstGeom>
          <a:solidFill>
            <a:srgbClr val="FFFFFF"/>
          </a:solidFill>
          <a:ln w="6350" cap="flat" cmpd="sng" algn="ctr">
            <a:noFill/>
            <a:prstDash val="solid"/>
          </a:ln>
          <a:effectLst>
            <a:softEdge rad="0"/>
          </a:effectLst>
        </p:spPr>
        <p:txBody>
          <a:bodyPr/>
          <a:lstStyle/>
          <a:p>
            <a:endParaRPr lang="en-US"/>
          </a:p>
        </p:txBody>
      </p:sp>
      <p:sp>
        <p:nvSpPr>
          <p:cNvPr id="26" name="Rectangle 25">
            <a:extLst>
              <a:ext uri="{FF2B5EF4-FFF2-40B4-BE49-F238E27FC236}">
                <a16:creationId xmlns:a16="http://schemas.microsoft.com/office/drawing/2014/main" id="{8712F587-12D0-435C-8E3F-F44C36EE71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5217" y="892220"/>
            <a:ext cx="5054517" cy="5097085"/>
          </a:xfrm>
          <a:prstGeom prst="rect">
            <a:avLst/>
          </a:prstGeom>
          <a:noFill/>
          <a:ln w="6350" cap="sq" cmpd="sng" algn="ctr">
            <a:solidFill>
              <a:srgbClr val="404040"/>
            </a:solidFill>
            <a:prstDash val="solid"/>
            <a:miter lim="800000"/>
          </a:ln>
          <a:effectLst/>
        </p:spPr>
        <p:txBody>
          <a:bodyPr/>
          <a:lstStyle/>
          <a:p>
            <a:endParaRPr lang="en-US"/>
          </a:p>
        </p:txBody>
      </p:sp>
      <p:pic>
        <p:nvPicPr>
          <p:cNvPr id="19" name="Graphic 6" descr="Dump truck">
            <a:extLst>
              <a:ext uri="{FF2B5EF4-FFF2-40B4-BE49-F238E27FC236}">
                <a16:creationId xmlns:a16="http://schemas.microsoft.com/office/drawing/2014/main" id="{A384D4AD-BBB7-9AB8-6D15-5D882A99C0C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05256" y="1230863"/>
            <a:ext cx="4414438" cy="4414438"/>
          </a:xfrm>
          <a:prstGeom prst="rect">
            <a:avLst/>
          </a:prstGeom>
        </p:spPr>
      </p:pic>
      <p:sp>
        <p:nvSpPr>
          <p:cNvPr id="3" name="Content Placeholder 2">
            <a:extLst>
              <a:ext uri="{FF2B5EF4-FFF2-40B4-BE49-F238E27FC236}">
                <a16:creationId xmlns:a16="http://schemas.microsoft.com/office/drawing/2014/main" id="{29922A97-C599-EF29-FB2B-C172AC6A7B6F}"/>
              </a:ext>
            </a:extLst>
          </p:cNvPr>
          <p:cNvSpPr>
            <a:spLocks noGrp="1"/>
          </p:cNvSpPr>
          <p:nvPr>
            <p:ph idx="1"/>
          </p:nvPr>
        </p:nvSpPr>
        <p:spPr>
          <a:xfrm>
            <a:off x="6579450" y="2538919"/>
            <a:ext cx="4957554" cy="3496120"/>
          </a:xfrm>
        </p:spPr>
        <p:txBody>
          <a:bodyPr>
            <a:normAutofit/>
          </a:bodyPr>
          <a:lstStyle/>
          <a:p>
            <a:r>
              <a:rPr lang="en-US" dirty="0"/>
              <a:t>Lifting heavy objects on your own may lead to accidentally dropping them and breaking them, this can be easily avoided by asking some else for help.</a:t>
            </a:r>
          </a:p>
        </p:txBody>
      </p:sp>
    </p:spTree>
    <p:extLst>
      <p:ext uri="{BB962C8B-B14F-4D97-AF65-F5344CB8AC3E}">
        <p14:creationId xmlns:p14="http://schemas.microsoft.com/office/powerpoint/2010/main" val="2937745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9">
            <a:extLst>
              <a:ext uri="{FF2B5EF4-FFF2-40B4-BE49-F238E27FC236}">
                <a16:creationId xmlns:a16="http://schemas.microsoft.com/office/drawing/2014/main" id="{352B744B-0F81-487E-A851-51A3233F0E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1">
            <a:extLst>
              <a:ext uri="{FF2B5EF4-FFF2-40B4-BE49-F238E27FC236}">
                <a16:creationId xmlns:a16="http://schemas.microsoft.com/office/drawing/2014/main" id="{4D6D39BE-B8E2-4FCD-92BE-1E88F59736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8" name="Rectangle 13">
            <a:extLst>
              <a:ext uri="{FF2B5EF4-FFF2-40B4-BE49-F238E27FC236}">
                <a16:creationId xmlns:a16="http://schemas.microsoft.com/office/drawing/2014/main" id="{C13A2EBD-9403-4884-A9BD-8B154778C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txBody>
          <a:bodyPr/>
          <a:lstStyle/>
          <a:p>
            <a:endParaRPr lang="en-US"/>
          </a:p>
        </p:txBody>
      </p:sp>
      <p:sp>
        <p:nvSpPr>
          <p:cNvPr id="2" name="Title 1">
            <a:extLst>
              <a:ext uri="{FF2B5EF4-FFF2-40B4-BE49-F238E27FC236}">
                <a16:creationId xmlns:a16="http://schemas.microsoft.com/office/drawing/2014/main" id="{924B8B3D-1DB5-B4C7-392E-4857AE7FBBBB}"/>
              </a:ext>
            </a:extLst>
          </p:cNvPr>
          <p:cNvSpPr>
            <a:spLocks noGrp="1"/>
          </p:cNvSpPr>
          <p:nvPr>
            <p:ph type="title"/>
          </p:nvPr>
        </p:nvSpPr>
        <p:spPr>
          <a:xfrm>
            <a:off x="1066800" y="642594"/>
            <a:ext cx="10058400" cy="1371600"/>
          </a:xfrm>
        </p:spPr>
        <p:txBody>
          <a:bodyPr>
            <a:normAutofit/>
          </a:bodyPr>
          <a:lstStyle/>
          <a:p>
            <a:r>
              <a:rPr lang="en-US" sz="3400"/>
              <a:t>If you’re unsure of what you’re about to do, ask for help</a:t>
            </a:r>
            <a:br>
              <a:rPr lang="en-US" sz="3400"/>
            </a:br>
            <a:endParaRPr lang="en-US" sz="3400"/>
          </a:p>
        </p:txBody>
      </p:sp>
      <p:pic>
        <p:nvPicPr>
          <p:cNvPr id="19" name="Graphic 6" descr="Confused Person">
            <a:extLst>
              <a:ext uri="{FF2B5EF4-FFF2-40B4-BE49-F238E27FC236}">
                <a16:creationId xmlns:a16="http://schemas.microsoft.com/office/drawing/2014/main" id="{7213F3A2-C9DF-B575-5DAF-DF7DA50D7F6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54352" y="2467985"/>
            <a:ext cx="3019646" cy="3019646"/>
          </a:xfrm>
          <a:prstGeom prst="rect">
            <a:avLst/>
          </a:prstGeom>
        </p:spPr>
      </p:pic>
      <p:sp>
        <p:nvSpPr>
          <p:cNvPr id="3" name="Content Placeholder 2">
            <a:extLst>
              <a:ext uri="{FF2B5EF4-FFF2-40B4-BE49-F238E27FC236}">
                <a16:creationId xmlns:a16="http://schemas.microsoft.com/office/drawing/2014/main" id="{AA8718F1-68F9-319E-F843-A02897FE6BD0}"/>
              </a:ext>
            </a:extLst>
          </p:cNvPr>
          <p:cNvSpPr>
            <a:spLocks noGrp="1"/>
          </p:cNvSpPr>
          <p:nvPr>
            <p:ph idx="1"/>
          </p:nvPr>
        </p:nvSpPr>
        <p:spPr>
          <a:xfrm>
            <a:off x="4637165" y="2103120"/>
            <a:ext cx="6488035" cy="3931920"/>
          </a:xfrm>
        </p:spPr>
        <p:txBody>
          <a:bodyPr>
            <a:normAutofit/>
          </a:bodyPr>
          <a:lstStyle/>
          <a:p>
            <a:r>
              <a:rPr lang="en-US" dirty="0"/>
              <a:t>If you’re unsure about your capability of fixing something, its a lot better to ask someone else who understands more or may know how to sole the problem rather than trying to fix it on your own</a:t>
            </a:r>
          </a:p>
        </p:txBody>
      </p:sp>
    </p:spTree>
    <p:extLst>
      <p:ext uri="{BB962C8B-B14F-4D97-AF65-F5344CB8AC3E}">
        <p14:creationId xmlns:p14="http://schemas.microsoft.com/office/powerpoint/2010/main" val="10417920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AnalogousFromLightSeedLeftStep">
      <a:dk1>
        <a:srgbClr val="000000"/>
      </a:dk1>
      <a:lt1>
        <a:srgbClr val="FFFFFF"/>
      </a:lt1>
      <a:dk2>
        <a:srgbClr val="412A24"/>
      </a:dk2>
      <a:lt2>
        <a:srgbClr val="E8E2E4"/>
      </a:lt2>
      <a:accent1>
        <a:srgbClr val="81AA99"/>
      </a:accent1>
      <a:accent2>
        <a:srgbClr val="76AC80"/>
      </a:accent2>
      <a:accent3>
        <a:srgbClr val="8AAA81"/>
      </a:accent3>
      <a:accent4>
        <a:srgbClr val="96A873"/>
      </a:accent4>
      <a:accent5>
        <a:srgbClr val="A5A27D"/>
      </a:accent5>
      <a:accent6>
        <a:srgbClr val="B79A7A"/>
      </a:accent6>
      <a:hlink>
        <a:srgbClr val="AE6985"/>
      </a:hlink>
      <a:folHlink>
        <a:srgbClr val="7F7F7F"/>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emplate/>
  <TotalTime>41</TotalTime>
  <Words>462</Words>
  <Application>Microsoft Office PowerPoint</Application>
  <PresentationFormat>Widescreen</PresentationFormat>
  <Paragraphs>23</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Abadi</vt:lpstr>
      <vt:lpstr>Aldhabi</vt:lpstr>
      <vt:lpstr>Garamond</vt:lpstr>
      <vt:lpstr>Google Sans</vt:lpstr>
      <vt:lpstr>Wingdings</vt:lpstr>
      <vt:lpstr>SavonVTI</vt:lpstr>
      <vt:lpstr>Staying safe on the internet! :)</vt:lpstr>
      <vt:lpstr>Knowing how to stay safe on the internet is very important, but how do we do it?</vt:lpstr>
      <vt:lpstr>Switching off power points at the wall before connecting or disconnecting a mains electricity cable! </vt:lpstr>
      <vt:lpstr>Not opening the case of your computer or any device as is! </vt:lpstr>
      <vt:lpstr>Never using force to connect or disconnect a cable  </vt:lpstr>
      <vt:lpstr>Making sure the cables are disconnected before moving an object </vt:lpstr>
      <vt:lpstr>Never lifting heavy objects all on your own </vt:lpstr>
      <vt:lpstr>If you’re unsure of what you’re about to do, ask for help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Staying safe on the internet! :)</dc:title>
  <dc:creator>Maya salameh</dc:creator>
  <cp:lastModifiedBy>Maya salameh</cp:lastModifiedBy>
  <cp:revision>2</cp:revision>
  <dcterms:created xsi:type="dcterms:W3CDTF">2023-09-20T15:23:47Z</dcterms:created>
  <dcterms:modified xsi:type="dcterms:W3CDTF">2023-09-20T16:05:27Z</dcterms:modified>
</cp:coreProperties>
</file>