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9" d="100"/>
          <a:sy n="69" d="100"/>
        </p:scale>
        <p:origin x="564"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9/20/2023</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smtClean="0"/>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9/20/2023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9/20/2023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9/20/2023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9/20/2023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9/20/2023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9/20/2023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9/20/2023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9/20/2023</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How to use your commuter safely </a:t>
            </a:r>
            <a:endParaRPr lang="en-US" dirty="0"/>
          </a:p>
        </p:txBody>
      </p:sp>
      <p:sp>
        <p:nvSpPr>
          <p:cNvPr id="3" name="Subtitle 2"/>
          <p:cNvSpPr>
            <a:spLocks noGrp="1"/>
          </p:cNvSpPr>
          <p:nvPr>
            <p:ph type="subTitle" idx="1"/>
          </p:nvPr>
        </p:nvSpPr>
        <p:spPr>
          <a:xfrm>
            <a:off x="1876424" y="3602038"/>
            <a:ext cx="8791575" cy="2909598"/>
          </a:xfrm>
        </p:spPr>
        <p:txBody>
          <a:bodyPr/>
          <a:lstStyle/>
          <a:p>
            <a:pPr algn="ctr"/>
            <a:r>
              <a:rPr lang="en-US" dirty="0" smtClean="0"/>
              <a:t>By Emil </a:t>
            </a:r>
            <a:r>
              <a:rPr lang="en-US" dirty="0" err="1" smtClean="0"/>
              <a:t>haddad</a:t>
            </a:r>
            <a:r>
              <a:rPr lang="en-US" dirty="0" smtClean="0"/>
              <a:t> </a:t>
            </a:r>
            <a:endParaRPr lang="en-US" dirty="0"/>
          </a:p>
        </p:txBody>
      </p:sp>
    </p:spTree>
    <p:extLst>
      <p:ext uri="{BB962C8B-B14F-4D97-AF65-F5344CB8AC3E}">
        <p14:creationId xmlns:p14="http://schemas.microsoft.com/office/powerpoint/2010/main" val="3328922679"/>
      </p:ext>
    </p:extLst>
  </p:cSld>
  <p:clrMapOvr>
    <a:masterClrMapping/>
  </p:clrMapOvr>
  <mc:AlternateContent xmlns:mc="http://schemas.openxmlformats.org/markup-compatibility/2006">
    <mc:Choice xmlns:p14="http://schemas.microsoft.com/office/powerpoint/2010/main" Requires="p14">
      <p:transition p14:dur="100">
        <p:cut/>
      </p:transition>
    </mc:Choice>
    <mc:Fallback>
      <p:transition>
        <p:cu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 heat issue </a:t>
            </a:r>
            <a:endParaRPr lang="en-US" dirty="0"/>
          </a:p>
        </p:txBody>
      </p:sp>
      <p:sp>
        <p:nvSpPr>
          <p:cNvPr id="3" name="Content Placeholder 2"/>
          <p:cNvSpPr>
            <a:spLocks noGrp="1"/>
          </p:cNvSpPr>
          <p:nvPr>
            <p:ph idx="1"/>
          </p:nvPr>
        </p:nvSpPr>
        <p:spPr/>
        <p:txBody>
          <a:bodyPr/>
          <a:lstStyle/>
          <a:p>
            <a:r>
              <a:rPr lang="en-US" sz="2800" b="1" dirty="0"/>
              <a:t>what happens if the laptop got </a:t>
            </a:r>
            <a:r>
              <a:rPr lang="en-US" sz="2800" b="1" dirty="0" smtClean="0"/>
              <a:t>overheated</a:t>
            </a:r>
          </a:p>
          <a:p>
            <a:r>
              <a:rPr lang="en-US" dirty="0"/>
              <a:t>An overheating computer slows down the entire network and causes numerous crashes. Also, further contact to heat might result in lasting damage to PC </a:t>
            </a:r>
            <a:r>
              <a:rPr lang="en-US" dirty="0" smtClean="0"/>
              <a:t>components.</a:t>
            </a:r>
          </a:p>
          <a:p>
            <a:endParaRPr lang="en-US" b="1" dirty="0"/>
          </a:p>
        </p:txBody>
      </p:sp>
    </p:spTree>
    <p:extLst>
      <p:ext uri="{BB962C8B-B14F-4D97-AF65-F5344CB8AC3E}">
        <p14:creationId xmlns:p14="http://schemas.microsoft.com/office/powerpoint/2010/main" val="315108522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prevent over heat </a:t>
            </a:r>
            <a:endParaRPr lang="en-US" dirty="0"/>
          </a:p>
        </p:txBody>
      </p:sp>
      <p:sp>
        <p:nvSpPr>
          <p:cNvPr id="3" name="Content Placeholder 2"/>
          <p:cNvSpPr>
            <a:spLocks noGrp="1"/>
          </p:cNvSpPr>
          <p:nvPr>
            <p:ph idx="1"/>
          </p:nvPr>
        </p:nvSpPr>
        <p:spPr/>
        <p:txBody>
          <a:bodyPr/>
          <a:lstStyle/>
          <a:p>
            <a:r>
              <a:rPr lang="en-US" b="1" dirty="0"/>
              <a:t>How to prevent computer overheating</a:t>
            </a:r>
            <a:r>
              <a:rPr lang="en-US" b="1" dirty="0" smtClean="0"/>
              <a:t>?</a:t>
            </a:r>
          </a:p>
          <a:p>
            <a:r>
              <a:rPr lang="en-US" dirty="0"/>
              <a:t>Try not to use more than one hard app at once to avoid PC overheating. Reduce the number of tabs open in your browser, as each additional tab uses additional memory.</a:t>
            </a:r>
          </a:p>
        </p:txBody>
      </p:sp>
    </p:spTree>
    <p:extLst>
      <p:ext uri="{BB962C8B-B14F-4D97-AF65-F5344CB8AC3E}">
        <p14:creationId xmlns:p14="http://schemas.microsoft.com/office/powerpoint/2010/main" val="3154409952"/>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Fan not working issue</a:t>
            </a:r>
            <a:r>
              <a:rPr lang="en-US" b="1" dirty="0"/>
              <a:t/>
            </a:r>
            <a:br>
              <a:rPr lang="en-US" b="1" dirty="0"/>
            </a:br>
            <a:endParaRPr lang="en-US" b="1" dirty="0"/>
          </a:p>
        </p:txBody>
      </p:sp>
      <p:sp>
        <p:nvSpPr>
          <p:cNvPr id="3" name="Content Placeholder 2"/>
          <p:cNvSpPr>
            <a:spLocks noGrp="1"/>
          </p:cNvSpPr>
          <p:nvPr>
            <p:ph idx="1"/>
          </p:nvPr>
        </p:nvSpPr>
        <p:spPr/>
        <p:txBody>
          <a:bodyPr/>
          <a:lstStyle/>
          <a:p>
            <a:r>
              <a:rPr lang="en-US" b="1" dirty="0" smtClean="0"/>
              <a:t>Fan is not working issue?</a:t>
            </a:r>
          </a:p>
          <a:p>
            <a:r>
              <a:rPr lang="en-US" b="1" dirty="0"/>
              <a:t>If you discover that one or more of the wheels in your computer aren't operating, the dust inside may be the blame. To clean out the cooling system and other parts, you will need to open up the computer and use a compressed air can or a leaf blower.</a:t>
            </a:r>
          </a:p>
          <a:p>
            <a:endParaRPr lang="en-US" b="1" dirty="0"/>
          </a:p>
        </p:txBody>
      </p:sp>
    </p:spTree>
    <p:extLst>
      <p:ext uri="{BB962C8B-B14F-4D97-AF65-F5344CB8AC3E}">
        <p14:creationId xmlns:p14="http://schemas.microsoft.com/office/powerpoint/2010/main" val="372470662"/>
      </p:ext>
    </p:extLst>
  </p:cSld>
  <p:clrMapOvr>
    <a:masterClrMapping/>
  </p:clrMapOvr>
  <p:transition spd="slow">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Fan not working issue</a:t>
            </a:r>
            <a:endParaRPr lang="en-US" dirty="0"/>
          </a:p>
        </p:txBody>
      </p:sp>
      <p:sp>
        <p:nvSpPr>
          <p:cNvPr id="3" name="Content Placeholder 2"/>
          <p:cNvSpPr>
            <a:spLocks noGrp="1"/>
          </p:cNvSpPr>
          <p:nvPr>
            <p:ph idx="1"/>
          </p:nvPr>
        </p:nvSpPr>
        <p:spPr/>
        <p:txBody>
          <a:bodyPr/>
          <a:lstStyle/>
          <a:p>
            <a:r>
              <a:rPr lang="en-US" dirty="0" smtClean="0"/>
              <a:t>How to prevent the computer fans if it is not working</a:t>
            </a:r>
          </a:p>
          <a:p>
            <a:r>
              <a:rPr lang="en-US" b="1" dirty="0"/>
              <a:t>To clean out the cooling system and other parts, you will need to open up the computer and use a compressed air can or a leaf blower.</a:t>
            </a:r>
          </a:p>
          <a:p>
            <a:r>
              <a:rPr lang="en-US" dirty="0" smtClean="0"/>
              <a:t> </a:t>
            </a:r>
            <a:endParaRPr lang="en-US" dirty="0"/>
          </a:p>
        </p:txBody>
      </p:sp>
    </p:spTree>
    <p:extLst>
      <p:ext uri="{BB962C8B-B14F-4D97-AF65-F5344CB8AC3E}">
        <p14:creationId xmlns:p14="http://schemas.microsoft.com/office/powerpoint/2010/main" val="1256850648"/>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General Slowdown</a:t>
            </a:r>
          </a:p>
        </p:txBody>
      </p:sp>
      <p:sp>
        <p:nvSpPr>
          <p:cNvPr id="3" name="Content Placeholder 2"/>
          <p:cNvSpPr>
            <a:spLocks noGrp="1"/>
          </p:cNvSpPr>
          <p:nvPr>
            <p:ph idx="1"/>
          </p:nvPr>
        </p:nvSpPr>
        <p:spPr/>
        <p:txBody>
          <a:bodyPr/>
          <a:lstStyle/>
          <a:p>
            <a:r>
              <a:rPr lang="en-US" dirty="0"/>
              <a:t>what happens if the </a:t>
            </a:r>
            <a:r>
              <a:rPr lang="en-US" dirty="0" smtClean="0"/>
              <a:t>General </a:t>
            </a:r>
            <a:r>
              <a:rPr lang="en-US" dirty="0"/>
              <a:t>Slowdown </a:t>
            </a:r>
            <a:r>
              <a:rPr lang="en-US" dirty="0" smtClean="0"/>
              <a:t>happened </a:t>
            </a:r>
            <a:r>
              <a:rPr lang="en-US" dirty="0"/>
              <a:t>in </a:t>
            </a:r>
            <a:r>
              <a:rPr lang="en-US" dirty="0" smtClean="0"/>
              <a:t>computer?</a:t>
            </a:r>
          </a:p>
          <a:p>
            <a:r>
              <a:rPr lang="en-US" dirty="0"/>
              <a:t>Viruses, missing system files, a full disk with no free space, or even conflicts between third-party apps can all cause a computer to run slowly. Here are several fixes for computer slowdowns that can be applied regardless of the operating system.</a:t>
            </a:r>
          </a:p>
          <a:p>
            <a:endParaRPr lang="en-US" dirty="0"/>
          </a:p>
        </p:txBody>
      </p:sp>
    </p:spTree>
    <p:extLst>
      <p:ext uri="{BB962C8B-B14F-4D97-AF65-F5344CB8AC3E}">
        <p14:creationId xmlns:p14="http://schemas.microsoft.com/office/powerpoint/2010/main" val="1453924938"/>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General Slowdown</a:t>
            </a:r>
          </a:p>
        </p:txBody>
      </p:sp>
      <p:sp>
        <p:nvSpPr>
          <p:cNvPr id="3" name="Content Placeholder 2"/>
          <p:cNvSpPr>
            <a:spLocks noGrp="1"/>
          </p:cNvSpPr>
          <p:nvPr>
            <p:ph idx="1"/>
          </p:nvPr>
        </p:nvSpPr>
        <p:spPr/>
        <p:txBody>
          <a:bodyPr/>
          <a:lstStyle/>
          <a:p>
            <a:r>
              <a:rPr lang="en-US" b="1" dirty="0" smtClean="0"/>
              <a:t>How to prevent </a:t>
            </a:r>
            <a:r>
              <a:rPr lang="en-US" b="1" dirty="0"/>
              <a:t>General Slowdown</a:t>
            </a:r>
            <a:endParaRPr lang="en-US" b="1" dirty="0" smtClean="0"/>
          </a:p>
          <a:p>
            <a:r>
              <a:rPr lang="en-US" dirty="0" smtClean="0"/>
              <a:t>Don’t open a lot of tabs in one time, be careful for the memory of the laptop, before turning of the computer check that all the apps are closed </a:t>
            </a:r>
            <a:endParaRPr lang="en-US" dirty="0"/>
          </a:p>
        </p:txBody>
      </p:sp>
    </p:spTree>
    <p:extLst>
      <p:ext uri="{BB962C8B-B14F-4D97-AF65-F5344CB8AC3E}">
        <p14:creationId xmlns:p14="http://schemas.microsoft.com/office/powerpoint/2010/main" val="4238898017"/>
      </p:ext>
    </p:extLst>
  </p:cSld>
  <p:clrMapOvr>
    <a:masterClrMapping/>
  </p:clrMapOvr>
  <p:transition spd="slow">
    <p:randomBar dir="vert"/>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TM04033919[[fn=Circuit]]</Template>
  <TotalTime>65</TotalTime>
  <Words>296</Words>
  <Application>Microsoft Office PowerPoint</Application>
  <PresentationFormat>Widescreen</PresentationFormat>
  <Paragraphs>21</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Trebuchet MS</vt:lpstr>
      <vt:lpstr>Tw Cen MT</vt:lpstr>
      <vt:lpstr>Circuit</vt:lpstr>
      <vt:lpstr>How to use your commuter safely </vt:lpstr>
      <vt:lpstr>Over heat issue </vt:lpstr>
      <vt:lpstr>How to prevent over heat </vt:lpstr>
      <vt:lpstr>Fan not working issue </vt:lpstr>
      <vt:lpstr>Fan not working issue</vt:lpstr>
      <vt:lpstr>General Slowdown</vt:lpstr>
      <vt:lpstr>General Slowdown</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use your commuter safely</dc:title>
  <dc:creator>Microsoft account</dc:creator>
  <cp:lastModifiedBy>Microsoft account</cp:lastModifiedBy>
  <cp:revision>8</cp:revision>
  <dcterms:created xsi:type="dcterms:W3CDTF">2023-09-20T14:51:47Z</dcterms:created>
  <dcterms:modified xsi:type="dcterms:W3CDTF">2023-09-20T15:57:22Z</dcterms:modified>
</cp:coreProperties>
</file>