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A8D63C-DEE6-4888-863D-8EE567255FE1}"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1330477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A8D63C-DEE6-4888-863D-8EE567255FE1}"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1770925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A8D63C-DEE6-4888-863D-8EE567255FE1}"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DC08BF-747A-4809-9684-3DC610CC64D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8967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4A8D63C-DEE6-4888-863D-8EE567255FE1}"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3097478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4A8D63C-DEE6-4888-863D-8EE567255FE1}"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DC08BF-747A-4809-9684-3DC610CC64D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2332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4A8D63C-DEE6-4888-863D-8EE567255FE1}"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80611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A8D63C-DEE6-4888-863D-8EE567255FE1}"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1120452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A8D63C-DEE6-4888-863D-8EE567255FE1}"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420036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A8D63C-DEE6-4888-863D-8EE567255FE1}"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3061820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A8D63C-DEE6-4888-863D-8EE567255FE1}"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4123225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A8D63C-DEE6-4888-863D-8EE567255FE1}"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2140206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A8D63C-DEE6-4888-863D-8EE567255FE1}" type="datetimeFigureOut">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2666657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A8D63C-DEE6-4888-863D-8EE567255FE1}" type="datetimeFigureOut">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3482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8D63C-DEE6-4888-863D-8EE567255FE1}" type="datetimeFigureOut">
              <a:rPr lang="en-US" smtClean="0"/>
              <a:t>9/20/2023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392502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A8D63C-DEE6-4888-863D-8EE567255FE1}"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241594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A8D63C-DEE6-4888-863D-8EE567255FE1}"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DC08BF-747A-4809-9684-3DC610CC64D7}" type="slidenum">
              <a:rPr lang="en-US" smtClean="0"/>
              <a:t>‹#›</a:t>
            </a:fld>
            <a:endParaRPr lang="en-US"/>
          </a:p>
        </p:txBody>
      </p:sp>
    </p:spTree>
    <p:extLst>
      <p:ext uri="{BB962C8B-B14F-4D97-AF65-F5344CB8AC3E}">
        <p14:creationId xmlns:p14="http://schemas.microsoft.com/office/powerpoint/2010/main" val="164246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4A8D63C-DEE6-4888-863D-8EE567255FE1}" type="datetimeFigureOut">
              <a:rPr lang="en-US" smtClean="0"/>
              <a:t>9/20/2023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3DC08BF-747A-4809-9684-3DC610CC64D7}" type="slidenum">
              <a:rPr lang="en-US" smtClean="0"/>
              <a:t>‹#›</a:t>
            </a:fld>
            <a:endParaRPr lang="en-US"/>
          </a:p>
        </p:txBody>
      </p:sp>
    </p:spTree>
    <p:extLst>
      <p:ext uri="{BB962C8B-B14F-4D97-AF65-F5344CB8AC3E}">
        <p14:creationId xmlns:p14="http://schemas.microsoft.com/office/powerpoint/2010/main" val="1013508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hongkiat.com/blog/pc-hardware-problems-solutions/" TargetMode="External"/><Relationship Id="rId2" Type="http://schemas.openxmlformats.org/officeDocument/2006/relationships/hyperlink" Target="https://www.chubb.com/au-en/articles/personal/6-ways-to-protect-yourself-from-hackers.html" TargetMode="External"/><Relationship Id="rId1" Type="http://schemas.openxmlformats.org/officeDocument/2006/relationships/slideLayout" Target="../slideLayouts/slideLayout2.xml"/><Relationship Id="rId4" Type="http://schemas.openxmlformats.org/officeDocument/2006/relationships/hyperlink" Target="https://ifixscreens.com/common-computer-problems-and-their-fixes/#t-168923133655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9C496-C84D-EF6C-66AE-5410075334F1}"/>
              </a:ext>
            </a:extLst>
          </p:cNvPr>
          <p:cNvSpPr>
            <a:spLocks noGrp="1"/>
          </p:cNvSpPr>
          <p:nvPr>
            <p:ph type="ctrTitle"/>
          </p:nvPr>
        </p:nvSpPr>
        <p:spPr/>
        <p:txBody>
          <a:bodyPr>
            <a:normAutofit fontScale="90000"/>
          </a:bodyPr>
          <a:lstStyle/>
          <a:p>
            <a:r>
              <a:rPr lang="en-US" dirty="0"/>
              <a:t>Computer problems and how to prevent/solve them safely</a:t>
            </a:r>
          </a:p>
        </p:txBody>
      </p:sp>
      <p:sp>
        <p:nvSpPr>
          <p:cNvPr id="3" name="Subtitle 2">
            <a:extLst>
              <a:ext uri="{FF2B5EF4-FFF2-40B4-BE49-F238E27FC236}">
                <a16:creationId xmlns:a16="http://schemas.microsoft.com/office/drawing/2014/main" id="{A5B09C96-EEBE-E30F-D682-0801810EA098}"/>
              </a:ext>
            </a:extLst>
          </p:cNvPr>
          <p:cNvSpPr>
            <a:spLocks noGrp="1"/>
          </p:cNvSpPr>
          <p:nvPr>
            <p:ph type="subTitle" idx="1"/>
          </p:nvPr>
        </p:nvSpPr>
        <p:spPr/>
        <p:txBody>
          <a:bodyPr/>
          <a:lstStyle/>
          <a:p>
            <a:r>
              <a:rPr lang="en-US" dirty="0"/>
              <a:t>Done by: Meral </a:t>
            </a:r>
            <a:r>
              <a:rPr lang="en-US" dirty="0" err="1"/>
              <a:t>sahlieh</a:t>
            </a:r>
            <a:endParaRPr lang="en-US" dirty="0"/>
          </a:p>
        </p:txBody>
      </p:sp>
      <p:pic>
        <p:nvPicPr>
          <p:cNvPr id="4" name="Picture 3">
            <a:extLst>
              <a:ext uri="{FF2B5EF4-FFF2-40B4-BE49-F238E27FC236}">
                <a16:creationId xmlns:a16="http://schemas.microsoft.com/office/drawing/2014/main" id="{6C054A61-15B1-633D-E8EE-E541DD412831}"/>
              </a:ext>
            </a:extLst>
          </p:cNvPr>
          <p:cNvPicPr>
            <a:picLocks noChangeAspect="1"/>
          </p:cNvPicPr>
          <p:nvPr/>
        </p:nvPicPr>
        <p:blipFill>
          <a:blip r:embed="rId2"/>
          <a:stretch>
            <a:fillRect/>
          </a:stretch>
        </p:blipFill>
        <p:spPr>
          <a:xfrm>
            <a:off x="6416157" y="4466467"/>
            <a:ext cx="2524125" cy="1809750"/>
          </a:xfrm>
          <a:prstGeom prst="rect">
            <a:avLst/>
          </a:prstGeom>
        </p:spPr>
      </p:pic>
    </p:spTree>
    <p:extLst>
      <p:ext uri="{BB962C8B-B14F-4D97-AF65-F5344CB8AC3E}">
        <p14:creationId xmlns:p14="http://schemas.microsoft.com/office/powerpoint/2010/main" val="207867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77954-482A-53B3-CA70-8288E7D48994}"/>
              </a:ext>
            </a:extLst>
          </p:cNvPr>
          <p:cNvSpPr>
            <a:spLocks noGrp="1"/>
          </p:cNvSpPr>
          <p:nvPr>
            <p:ph type="title"/>
          </p:nvPr>
        </p:nvSpPr>
        <p:spPr/>
        <p:txBody>
          <a:bodyPr/>
          <a:lstStyle/>
          <a:p>
            <a:r>
              <a:rPr lang="en-US" dirty="0"/>
              <a:t>How can I fix my PC if it won’t turn on?</a:t>
            </a:r>
          </a:p>
        </p:txBody>
      </p:sp>
      <p:sp>
        <p:nvSpPr>
          <p:cNvPr id="3" name="Content Placeholder 2">
            <a:extLst>
              <a:ext uri="{FF2B5EF4-FFF2-40B4-BE49-F238E27FC236}">
                <a16:creationId xmlns:a16="http://schemas.microsoft.com/office/drawing/2014/main" id="{C5872E92-3922-F7BA-84B1-53911AD36036}"/>
              </a:ext>
            </a:extLst>
          </p:cNvPr>
          <p:cNvSpPr>
            <a:spLocks noGrp="1"/>
          </p:cNvSpPr>
          <p:nvPr>
            <p:ph idx="1"/>
          </p:nvPr>
        </p:nvSpPr>
        <p:spPr/>
        <p:txBody>
          <a:bodyPr/>
          <a:lstStyle/>
          <a:p>
            <a:r>
              <a:rPr lang="en-US" dirty="0"/>
              <a:t>A common issue with computers is that they often fail to turn on or start up. It can happen for a variety of causes, including a hardware error, a power supply issue, or an operating system error. The first step is to confirm that the power cable is properly </a:t>
            </a:r>
            <a:r>
              <a:rPr lang="en-US" dirty="0" err="1"/>
              <a:t>connected.Check</a:t>
            </a:r>
            <a:r>
              <a:rPr lang="en-US" dirty="0"/>
              <a:t> to see if the power button is working properly. If it still does not turn on, unplug all wires and hold down the power button for 30 seconds. This will drain any remaining power from the devices, allowing you to restart it. </a:t>
            </a:r>
          </a:p>
        </p:txBody>
      </p:sp>
      <p:pic>
        <p:nvPicPr>
          <p:cNvPr id="4" name="Picture 3">
            <a:extLst>
              <a:ext uri="{FF2B5EF4-FFF2-40B4-BE49-F238E27FC236}">
                <a16:creationId xmlns:a16="http://schemas.microsoft.com/office/drawing/2014/main" id="{774ABC81-A54B-DA8C-343D-D3F1E37FE88F}"/>
              </a:ext>
            </a:extLst>
          </p:cNvPr>
          <p:cNvPicPr>
            <a:picLocks noChangeAspect="1"/>
          </p:cNvPicPr>
          <p:nvPr/>
        </p:nvPicPr>
        <p:blipFill>
          <a:blip r:embed="rId2"/>
          <a:stretch>
            <a:fillRect/>
          </a:stretch>
        </p:blipFill>
        <p:spPr>
          <a:xfrm>
            <a:off x="8556928" y="4749800"/>
            <a:ext cx="2619375" cy="1743075"/>
          </a:xfrm>
          <a:prstGeom prst="rect">
            <a:avLst/>
          </a:prstGeom>
        </p:spPr>
      </p:pic>
    </p:spTree>
    <p:extLst>
      <p:ext uri="{BB962C8B-B14F-4D97-AF65-F5344CB8AC3E}">
        <p14:creationId xmlns:p14="http://schemas.microsoft.com/office/powerpoint/2010/main" val="809412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7DB1-D777-7E52-FA62-644BBC394BF9}"/>
              </a:ext>
            </a:extLst>
          </p:cNvPr>
          <p:cNvSpPr>
            <a:spLocks noGrp="1"/>
          </p:cNvSpPr>
          <p:nvPr>
            <p:ph type="title"/>
          </p:nvPr>
        </p:nvSpPr>
        <p:spPr/>
        <p:txBody>
          <a:bodyPr/>
          <a:lstStyle/>
          <a:p>
            <a:r>
              <a:rPr lang="en-US" dirty="0"/>
              <a:t>My PC keeps disconnecting from my Wi-Fi</a:t>
            </a:r>
          </a:p>
        </p:txBody>
      </p:sp>
      <p:sp>
        <p:nvSpPr>
          <p:cNvPr id="3" name="Content Placeholder 2">
            <a:extLst>
              <a:ext uri="{FF2B5EF4-FFF2-40B4-BE49-F238E27FC236}">
                <a16:creationId xmlns:a16="http://schemas.microsoft.com/office/drawing/2014/main" id="{72A259D9-8239-D312-9CEE-D9477EB9CE3B}"/>
              </a:ext>
            </a:extLst>
          </p:cNvPr>
          <p:cNvSpPr>
            <a:spLocks noGrp="1"/>
          </p:cNvSpPr>
          <p:nvPr>
            <p:ph idx="1"/>
          </p:nvPr>
        </p:nvSpPr>
        <p:spPr/>
        <p:txBody>
          <a:bodyPr/>
          <a:lstStyle/>
          <a:p>
            <a:r>
              <a:rPr lang="en-US" dirty="0">
                <a:solidFill>
                  <a:srgbClr val="262626"/>
                </a:solidFill>
              </a:rPr>
              <a:t>There can be various reasons why you Wi-Fi disconnecting frequently. It can be due to a weak signal, outdated drivers, or network congestion. Try moving your computer closer to the router or modem to fix this.  Updating the drivers or resetting the network setting can resolve the issue </a:t>
            </a:r>
          </a:p>
          <a:p>
            <a:pPr marL="0" indent="0">
              <a:buNone/>
            </a:pPr>
            <a:br>
              <a:rPr lang="en-US" dirty="0"/>
            </a:br>
            <a:endParaRPr lang="en-US" dirty="0"/>
          </a:p>
        </p:txBody>
      </p:sp>
      <p:pic>
        <p:nvPicPr>
          <p:cNvPr id="4" name="Picture 3">
            <a:extLst>
              <a:ext uri="{FF2B5EF4-FFF2-40B4-BE49-F238E27FC236}">
                <a16:creationId xmlns:a16="http://schemas.microsoft.com/office/drawing/2014/main" id="{5D4E8F07-7954-B05F-C007-22417ABBF524}"/>
              </a:ext>
            </a:extLst>
          </p:cNvPr>
          <p:cNvPicPr>
            <a:picLocks noChangeAspect="1"/>
          </p:cNvPicPr>
          <p:nvPr/>
        </p:nvPicPr>
        <p:blipFill>
          <a:blip r:embed="rId2"/>
          <a:stretch>
            <a:fillRect/>
          </a:stretch>
        </p:blipFill>
        <p:spPr>
          <a:xfrm>
            <a:off x="8805327" y="3621159"/>
            <a:ext cx="3036496" cy="3036496"/>
          </a:xfrm>
          <a:prstGeom prst="rect">
            <a:avLst/>
          </a:prstGeom>
        </p:spPr>
      </p:pic>
      <p:pic>
        <p:nvPicPr>
          <p:cNvPr id="5" name="Picture 4">
            <a:extLst>
              <a:ext uri="{FF2B5EF4-FFF2-40B4-BE49-F238E27FC236}">
                <a16:creationId xmlns:a16="http://schemas.microsoft.com/office/drawing/2014/main" id="{33BFDC1D-3761-8E7A-9E6B-00AEC9EF1019}"/>
              </a:ext>
            </a:extLst>
          </p:cNvPr>
          <p:cNvPicPr>
            <a:picLocks noChangeAspect="1"/>
          </p:cNvPicPr>
          <p:nvPr/>
        </p:nvPicPr>
        <p:blipFill rotWithShape="1">
          <a:blip r:embed="rId3"/>
          <a:srcRect l="23346" t="32364" r="23010"/>
          <a:stretch/>
        </p:blipFill>
        <p:spPr>
          <a:xfrm>
            <a:off x="1027416" y="4068568"/>
            <a:ext cx="3080273" cy="2589087"/>
          </a:xfrm>
          <a:prstGeom prst="rect">
            <a:avLst/>
          </a:prstGeom>
        </p:spPr>
      </p:pic>
    </p:spTree>
    <p:extLst>
      <p:ext uri="{BB962C8B-B14F-4D97-AF65-F5344CB8AC3E}">
        <p14:creationId xmlns:p14="http://schemas.microsoft.com/office/powerpoint/2010/main" val="19729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CCFC0-C093-5C15-D25E-87B2CED11B6B}"/>
              </a:ext>
            </a:extLst>
          </p:cNvPr>
          <p:cNvSpPr>
            <a:spLocks noGrp="1"/>
          </p:cNvSpPr>
          <p:nvPr>
            <p:ph type="title"/>
          </p:nvPr>
        </p:nvSpPr>
        <p:spPr/>
        <p:txBody>
          <a:bodyPr/>
          <a:lstStyle/>
          <a:p>
            <a:r>
              <a:rPr lang="en-US" dirty="0"/>
              <a:t>How to prevent hackers? </a:t>
            </a:r>
          </a:p>
        </p:txBody>
      </p:sp>
      <p:sp>
        <p:nvSpPr>
          <p:cNvPr id="3" name="Content Placeholder 2">
            <a:extLst>
              <a:ext uri="{FF2B5EF4-FFF2-40B4-BE49-F238E27FC236}">
                <a16:creationId xmlns:a16="http://schemas.microsoft.com/office/drawing/2014/main" id="{7AE5BEFC-FBA5-2AB8-383C-9D77603D7520}"/>
              </a:ext>
            </a:extLst>
          </p:cNvPr>
          <p:cNvSpPr>
            <a:spLocks noGrp="1"/>
          </p:cNvSpPr>
          <p:nvPr>
            <p:ph idx="1"/>
          </p:nvPr>
        </p:nvSpPr>
        <p:spPr/>
        <p:txBody>
          <a:bodyPr/>
          <a:lstStyle/>
          <a:p>
            <a:pPr marL="514350" indent="-514350">
              <a:buAutoNum type="arabicPeriod"/>
            </a:pPr>
            <a:r>
              <a:rPr lang="en-US" b="0" i="0" dirty="0">
                <a:solidFill>
                  <a:srgbClr val="000000"/>
                </a:solidFill>
                <a:effectLst/>
                <a:latin typeface="PublicoHeadline-Light"/>
              </a:rPr>
              <a:t>Don’t access personal or financial data with public Wi-Fi.</a:t>
            </a:r>
          </a:p>
          <a:p>
            <a:pPr marL="514350" indent="-514350">
              <a:buAutoNum type="arabicPeriod"/>
            </a:pPr>
            <a:r>
              <a:rPr lang="en-US" b="0" i="0" dirty="0">
                <a:solidFill>
                  <a:srgbClr val="000000"/>
                </a:solidFill>
                <a:effectLst/>
                <a:latin typeface="PublicoHeadline-Light"/>
              </a:rPr>
              <a:t>Turn off anything you don’t need.</a:t>
            </a:r>
            <a:endParaRPr lang="en-US" dirty="0">
              <a:solidFill>
                <a:srgbClr val="000000"/>
              </a:solidFill>
              <a:latin typeface="PublicoHeadline-Light"/>
            </a:endParaRPr>
          </a:p>
          <a:p>
            <a:pPr marL="514350" indent="-514350">
              <a:buAutoNum type="arabicPeriod"/>
            </a:pPr>
            <a:r>
              <a:rPr lang="en-US" b="0" i="0" dirty="0">
                <a:solidFill>
                  <a:srgbClr val="000000"/>
                </a:solidFill>
                <a:effectLst/>
                <a:latin typeface="PublicoHeadline-Light"/>
              </a:rPr>
              <a:t>Choose your apps wisely.</a:t>
            </a:r>
          </a:p>
          <a:p>
            <a:pPr marL="514350" indent="-514350">
              <a:buAutoNum type="arabicPeriod"/>
            </a:pPr>
            <a:r>
              <a:rPr lang="en-US" b="0" i="0" dirty="0">
                <a:solidFill>
                  <a:srgbClr val="000000"/>
                </a:solidFill>
                <a:effectLst/>
                <a:latin typeface="PublicoHeadline-Light"/>
              </a:rPr>
              <a:t>Use a password, lock code or encryption.</a:t>
            </a:r>
            <a:endParaRPr lang="en-US" dirty="0">
              <a:solidFill>
                <a:srgbClr val="000000"/>
              </a:solidFill>
              <a:latin typeface="PublicoHeadline-Light"/>
            </a:endParaRPr>
          </a:p>
          <a:p>
            <a:pPr marL="514350" indent="-514350">
              <a:buAutoNum type="arabicPeriod"/>
            </a:pPr>
            <a:r>
              <a:rPr lang="en-US" b="0" i="0" dirty="0">
                <a:solidFill>
                  <a:srgbClr val="000000"/>
                </a:solidFill>
                <a:effectLst/>
                <a:latin typeface="PublicoHeadline-Light"/>
              </a:rPr>
              <a:t>Be skeptical about links and attachments.</a:t>
            </a:r>
          </a:p>
          <a:p>
            <a:pPr marL="514350" indent="-514350">
              <a:buAutoNum type="arabicPeriod"/>
            </a:pPr>
            <a:r>
              <a:rPr lang="en-US" b="0" i="0" dirty="0">
                <a:solidFill>
                  <a:srgbClr val="000000"/>
                </a:solidFill>
                <a:effectLst/>
                <a:latin typeface="PublicoHeadline-Light"/>
              </a:rPr>
              <a:t>Trace or erase.</a:t>
            </a:r>
            <a:endParaRPr lang="en-US" dirty="0"/>
          </a:p>
        </p:txBody>
      </p:sp>
      <p:pic>
        <p:nvPicPr>
          <p:cNvPr id="4" name="Picture 3">
            <a:extLst>
              <a:ext uri="{FF2B5EF4-FFF2-40B4-BE49-F238E27FC236}">
                <a16:creationId xmlns:a16="http://schemas.microsoft.com/office/drawing/2014/main" id="{CC5DB980-D007-0C57-3F8E-5ECE8907F005}"/>
              </a:ext>
            </a:extLst>
          </p:cNvPr>
          <p:cNvPicPr>
            <a:picLocks noChangeAspect="1"/>
          </p:cNvPicPr>
          <p:nvPr/>
        </p:nvPicPr>
        <p:blipFill>
          <a:blip r:embed="rId2"/>
          <a:stretch>
            <a:fillRect/>
          </a:stretch>
        </p:blipFill>
        <p:spPr>
          <a:xfrm>
            <a:off x="7605659" y="4272765"/>
            <a:ext cx="4222036" cy="2364340"/>
          </a:xfrm>
          <a:prstGeom prst="rect">
            <a:avLst/>
          </a:prstGeom>
        </p:spPr>
      </p:pic>
    </p:spTree>
    <p:extLst>
      <p:ext uri="{BB962C8B-B14F-4D97-AF65-F5344CB8AC3E}">
        <p14:creationId xmlns:p14="http://schemas.microsoft.com/office/powerpoint/2010/main" val="144875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EBB92-1D03-DE2E-6AC6-09FF5AD59FDA}"/>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EDD98C10-5864-C5CA-E43C-26BBE0AE4AE2}"/>
              </a:ext>
            </a:extLst>
          </p:cNvPr>
          <p:cNvSpPr>
            <a:spLocks noGrp="1"/>
          </p:cNvSpPr>
          <p:nvPr>
            <p:ph idx="1"/>
          </p:nvPr>
        </p:nvSpPr>
        <p:spPr/>
        <p:txBody>
          <a:bodyPr/>
          <a:lstStyle/>
          <a:p>
            <a:pPr marL="0" indent="0">
              <a:buNone/>
            </a:pPr>
            <a:r>
              <a:rPr lang="en-US" dirty="0">
                <a:hlinkClick r:id="rId2"/>
              </a:rPr>
              <a:t>https://www.chubb.com/au-en/articles/personal/6-ways-to-protect-yourself-from-hackers.html</a:t>
            </a:r>
            <a:endParaRPr lang="en-US" dirty="0"/>
          </a:p>
          <a:p>
            <a:pPr marL="0" indent="0">
              <a:buNone/>
            </a:pPr>
            <a:endParaRPr lang="en-US" dirty="0"/>
          </a:p>
          <a:p>
            <a:pPr marL="0" indent="0">
              <a:buNone/>
            </a:pPr>
            <a:r>
              <a:rPr lang="en-US" dirty="0">
                <a:hlinkClick r:id="rId3"/>
              </a:rPr>
              <a:t>https://www.hongkiat.com/blog/pc-hardware-problems-solutions/</a:t>
            </a:r>
            <a:endParaRPr lang="en-US" dirty="0"/>
          </a:p>
          <a:p>
            <a:pPr marL="0" indent="0">
              <a:buNone/>
            </a:pPr>
            <a:endParaRPr lang="en-US" dirty="0"/>
          </a:p>
          <a:p>
            <a:pPr marL="0" indent="0">
              <a:buNone/>
            </a:pPr>
            <a:r>
              <a:rPr lang="en-US" dirty="0">
                <a:hlinkClick r:id="rId4"/>
              </a:rPr>
              <a:t>https://ifixscreens.com/common-computer-problems-and-their-fixes/#t-1689231336551</a:t>
            </a:r>
            <a:r>
              <a:rPr lang="en-US" dirty="0"/>
              <a:t> </a:t>
            </a:r>
          </a:p>
          <a:p>
            <a:pPr marL="0" indent="0">
              <a:buNone/>
            </a:pPr>
            <a:endParaRPr lang="en-US" dirty="0"/>
          </a:p>
          <a:p>
            <a:pPr marL="0" indent="0">
              <a:buNone/>
            </a:pPr>
            <a:r>
              <a:rPr lang="en-US" dirty="0"/>
              <a:t>Book page 23 </a:t>
            </a:r>
          </a:p>
        </p:txBody>
      </p:sp>
    </p:spTree>
    <p:extLst>
      <p:ext uri="{BB962C8B-B14F-4D97-AF65-F5344CB8AC3E}">
        <p14:creationId xmlns:p14="http://schemas.microsoft.com/office/powerpoint/2010/main" val="3937901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EBF1F-BB6F-62DA-6D23-ED88DF563A99}"/>
              </a:ext>
            </a:extLst>
          </p:cNvPr>
          <p:cNvSpPr>
            <a:spLocks noGrp="1"/>
          </p:cNvSpPr>
          <p:nvPr>
            <p:ph type="title"/>
          </p:nvPr>
        </p:nvSpPr>
        <p:spPr>
          <a:xfrm>
            <a:off x="920393" y="2666536"/>
            <a:ext cx="10515600" cy="1325563"/>
          </a:xfrm>
        </p:spPr>
        <p:txBody>
          <a:bodyPr/>
          <a:lstStyle/>
          <a:p>
            <a:r>
              <a:rPr lang="en-US" dirty="0"/>
              <a:t>DONT FORGET TO USE YOUR COMPUTER SAFLEY AND WISLEY </a:t>
            </a:r>
          </a:p>
        </p:txBody>
      </p:sp>
      <p:pic>
        <p:nvPicPr>
          <p:cNvPr id="3" name="Picture 2">
            <a:extLst>
              <a:ext uri="{FF2B5EF4-FFF2-40B4-BE49-F238E27FC236}">
                <a16:creationId xmlns:a16="http://schemas.microsoft.com/office/drawing/2014/main" id="{01DC3466-82B8-C454-EAE1-AC29E4367026}"/>
              </a:ext>
            </a:extLst>
          </p:cNvPr>
          <p:cNvPicPr>
            <a:picLocks noChangeAspect="1"/>
          </p:cNvPicPr>
          <p:nvPr/>
        </p:nvPicPr>
        <p:blipFill>
          <a:blip r:embed="rId2"/>
          <a:stretch>
            <a:fillRect/>
          </a:stretch>
        </p:blipFill>
        <p:spPr>
          <a:xfrm>
            <a:off x="5806292" y="3298004"/>
            <a:ext cx="6385707" cy="3575996"/>
          </a:xfrm>
          <a:prstGeom prst="rect">
            <a:avLst/>
          </a:prstGeom>
        </p:spPr>
      </p:pic>
    </p:spTree>
    <p:extLst>
      <p:ext uri="{BB962C8B-B14F-4D97-AF65-F5344CB8AC3E}">
        <p14:creationId xmlns:p14="http://schemas.microsoft.com/office/powerpoint/2010/main" val="136903424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61</TotalTime>
  <Words>291</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PublicoHeadline-Light</vt:lpstr>
      <vt:lpstr>Wingdings 3</vt:lpstr>
      <vt:lpstr>Wisp</vt:lpstr>
      <vt:lpstr>Computer problems and how to prevent/solve them safely</vt:lpstr>
      <vt:lpstr>How can I fix my PC if it won’t turn on?</vt:lpstr>
      <vt:lpstr>My PC keeps disconnecting from my Wi-Fi</vt:lpstr>
      <vt:lpstr>How to prevent hackers? </vt:lpstr>
      <vt:lpstr>Resources:-</vt:lpstr>
      <vt:lpstr>DONT FORGET TO USE YOUR COMPUTER SAFLEY AND WISLEY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problems and how to solve them safely</dc:title>
  <dc:creator>User</dc:creator>
  <cp:lastModifiedBy>User</cp:lastModifiedBy>
  <cp:revision>2</cp:revision>
  <dcterms:created xsi:type="dcterms:W3CDTF">2023-09-20T14:56:46Z</dcterms:created>
  <dcterms:modified xsi:type="dcterms:W3CDTF">2023-09-20T15:58:17Z</dcterms:modified>
</cp:coreProperties>
</file>