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 </a:t>
            </a:r>
            <a:r>
              <a:rPr lang="en-GB" b="1" dirty="0" smtClean="0"/>
              <a:t>  </a:t>
            </a:r>
            <a:r>
              <a:rPr lang="en-GB" sz="2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How to encourage </a:t>
            </a:r>
            <a:r>
              <a:rPr lang="en-GB" sz="2800" b="1" dirty="0">
                <a:latin typeface="Aldhabi" panose="01000000000000000000" pitchFamily="2" charset="-78"/>
                <a:cs typeface="Aldhabi" panose="01000000000000000000" pitchFamily="2" charset="-78"/>
              </a:rPr>
              <a:t>people to act responsibly and safely when solving computer problems </a:t>
            </a:r>
            <a:endParaRPr 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6000" b="1" u="sng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By: Laith khoury</a:t>
            </a:r>
            <a:endParaRPr lang="en-US" sz="6000" b="1" u="sng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235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Bauhaus 93" panose="04030905020B02020C02" pitchFamily="82" charset="0"/>
              </a:rPr>
              <a:t>How???</a:t>
            </a:r>
            <a:endParaRPr lang="en-US" dirty="0">
              <a:latin typeface="Bauhaus 93" panose="04030905020B02020C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5200" dirty="0">
                <a:latin typeface="Bahnschrift SemiLight Condensed" panose="020B0502040204020203" pitchFamily="34" charset="0"/>
                <a:cs typeface="Aldhabi" panose="01000000000000000000" pitchFamily="2" charset="-78"/>
              </a:rPr>
              <a:t>Develop a comprehensive, responsible computing policy and communicate this policy to every employee</a:t>
            </a:r>
            <a:r>
              <a:rPr lang="en-GB" sz="5200" dirty="0" smtClean="0">
                <a:latin typeface="Bahnschrift SemiLight Condensed" panose="020B0502040204020203" pitchFamily="34" charset="0"/>
                <a:cs typeface="Aldhabi" panose="01000000000000000000" pitchFamily="2" charset="-78"/>
              </a:rPr>
              <a:t>.</a:t>
            </a:r>
          </a:p>
          <a:p>
            <a:r>
              <a:rPr lang="en-GB" sz="5200" dirty="0" smtClean="0">
                <a:latin typeface="Bahnschrift SemiLight Condensed" panose="020B0502040204020203" pitchFamily="34" charset="0"/>
                <a:cs typeface="Aldhabi" panose="01000000000000000000" pitchFamily="2" charset="-78"/>
              </a:rPr>
              <a:t> </a:t>
            </a:r>
            <a:r>
              <a:rPr lang="en-GB" sz="5200" dirty="0">
                <a:latin typeface="Bahnschrift SemiLight Condensed" panose="020B0502040204020203" pitchFamily="34" charset="0"/>
                <a:cs typeface="Aldhabi" panose="01000000000000000000" pitchFamily="2" charset="-78"/>
              </a:rPr>
              <a:t>Develop methods to enforce the policy. </a:t>
            </a:r>
            <a:r>
              <a:rPr lang="en-GB" sz="5200" dirty="0" smtClean="0">
                <a:latin typeface="Bahnschrift SemiLight Condensed" panose="020B0502040204020203" pitchFamily="34" charset="0"/>
                <a:cs typeface="Aldhabi" panose="01000000000000000000" pitchFamily="2" charset="-78"/>
              </a:rPr>
              <a:t>15 </a:t>
            </a:r>
            <a:r>
              <a:rPr lang="en-GB" sz="5200" dirty="0">
                <a:latin typeface="Bahnschrift SemiLight Condensed" panose="020B0502040204020203" pitchFamily="34" charset="0"/>
                <a:cs typeface="Aldhabi" panose="01000000000000000000" pitchFamily="2" charset="-78"/>
              </a:rPr>
              <a:t>Regularly review security scenarios and establish an emergency response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64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13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Aldhabi</vt:lpstr>
      <vt:lpstr>Arial</vt:lpstr>
      <vt:lpstr>Bahnschrift SemiLight Condensed</vt:lpstr>
      <vt:lpstr>Bauhaus 93</vt:lpstr>
      <vt:lpstr>Century Gothic</vt:lpstr>
      <vt:lpstr>Wingdings 3</vt:lpstr>
      <vt:lpstr>Ion Boardroom</vt:lpstr>
      <vt:lpstr>   How to encourage people to act responsibly and safely when solving computer problems </vt:lpstr>
      <vt:lpstr>How???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How to encourage people to act responsibly and safely when solving computer problems </dc:title>
  <dc:creator>C Y N X GC</dc:creator>
  <cp:lastModifiedBy>C Y N X GC</cp:lastModifiedBy>
  <cp:revision>1</cp:revision>
  <dcterms:created xsi:type="dcterms:W3CDTF">2023-09-20T15:47:22Z</dcterms:created>
  <dcterms:modified xsi:type="dcterms:W3CDTF">2023-09-20T15:55:08Z</dcterms:modified>
</cp:coreProperties>
</file>