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6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0T08:31:26.319" idx="1">
    <p:pos x="-9" y="4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4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1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5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1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5953-8791-45A9-B03F-04F1DCBF46D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4C42-FC4A-4816-B3E4-3986B6D8F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0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81C1-2C16-9A8C-E324-B7B34B60E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5508" y="2679281"/>
            <a:ext cx="4072932" cy="1098899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cybercrime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C009B-A34E-9ED6-26E5-8048AEEC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19" y="1055077"/>
            <a:ext cx="1922905" cy="1441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80AF97-A1C1-0E38-0E05-44E9D42B8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225" y="834536"/>
            <a:ext cx="3324958" cy="1662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DB6F0-4C15-3E04-B0E2-CE1B1EE64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029" y="4823207"/>
            <a:ext cx="2909015" cy="1635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C5DF34-FF3B-BF94-8100-B468915D5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2" y="4742203"/>
            <a:ext cx="2497001" cy="15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 Condensed</vt:lpstr>
      <vt:lpstr>Calibri</vt:lpstr>
      <vt:lpstr>Calibri Light</vt:lpstr>
      <vt:lpstr>Office Theme</vt:lpstr>
      <vt:lpstr>cybercrime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user</dc:creator>
  <cp:lastModifiedBy>user</cp:lastModifiedBy>
  <cp:revision>1</cp:revision>
  <dcterms:created xsi:type="dcterms:W3CDTF">2023-09-20T15:32:40Z</dcterms:created>
  <dcterms:modified xsi:type="dcterms:W3CDTF">2023-09-20T15:50:19Z</dcterms:modified>
</cp:coreProperties>
</file>