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34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58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9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0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3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3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5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7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0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33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86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8">
            <a:extLst>
              <a:ext uri="{FF2B5EF4-FFF2-40B4-BE49-F238E27FC236}">
                <a16:creationId xmlns:a16="http://schemas.microsoft.com/office/drawing/2014/main" id="{6FA9327B-0F60-46E3-AD80-CE7383856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4C12B-37B2-35FB-9C15-A4F5D1C40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1082" y="4660681"/>
            <a:ext cx="9689834" cy="112505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400" dirty="0"/>
              <a:t>How to solve computer problems responsible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26FF5-274C-4EB2-0E4E-364D1054F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8997" y="5866227"/>
            <a:ext cx="8314005" cy="69635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Sery Khouri 8f </a:t>
            </a:r>
          </a:p>
        </p:txBody>
      </p:sp>
      <p:pic>
        <p:nvPicPr>
          <p:cNvPr id="40" name="Picture 3" descr="A blue and green dotted wave&#10;&#10;Description automatically generated">
            <a:extLst>
              <a:ext uri="{FF2B5EF4-FFF2-40B4-BE49-F238E27FC236}">
                <a16:creationId xmlns:a16="http://schemas.microsoft.com/office/drawing/2014/main" id="{8EBFAA2A-6E24-EB33-5BDD-0BCC503902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640" b="20860"/>
          <a:stretch/>
        </p:blipFill>
        <p:spPr>
          <a:xfrm>
            <a:off x="20" y="1"/>
            <a:ext cx="12191980" cy="4305300"/>
          </a:xfrm>
          <a:prstGeom prst="rect">
            <a:avLst/>
          </a:prstGeom>
        </p:spPr>
      </p:pic>
      <p:cxnSp>
        <p:nvCxnSpPr>
          <p:cNvPr id="41" name="Straight Connector 10">
            <a:extLst>
              <a:ext uri="{FF2B5EF4-FFF2-40B4-BE49-F238E27FC236}">
                <a16:creationId xmlns:a16="http://schemas.microsoft.com/office/drawing/2014/main" id="{BD1C99D0-461D-4A91-81EF-CCCD798B3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43053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EF81789-9A03-14F4-0FF6-963D819F7B2E}"/>
              </a:ext>
            </a:extLst>
          </p:cNvPr>
          <p:cNvSpPr txBox="1"/>
          <p:nvPr/>
        </p:nvSpPr>
        <p:spPr>
          <a:xfrm>
            <a:off x="3048990" y="2693305"/>
            <a:ext cx="609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n-GB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66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5E63C-0EEC-94B5-1614-634ADF72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computer problems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2609F-92AB-C7BE-97CC-71CD93CB4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4D5156"/>
                </a:solidFill>
                <a:effectLst/>
                <a:latin typeface="Google Sans"/>
              </a:rPr>
              <a:t>Sometimes called an issue, a problem is 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any situation that occurs that is unexpected or prevents something from occurring</a:t>
            </a:r>
            <a:r>
              <a:rPr lang="en-GB" b="0" i="0" dirty="0">
                <a:solidFill>
                  <a:srgbClr val="4D5156"/>
                </a:solidFill>
                <a:effectLst/>
                <a:latin typeface="Google Sans"/>
              </a:rPr>
              <a:t>. When dealing with computer problems, you must first understand the source of the problem and then find a solution to fix the problem.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Consult Google. Search engines can be your best friend when it comes to error codes or detailed problems. 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Reboot. 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Check Connections. 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Look for Program Updates. 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Close Background Tasks.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Clean Up Your Hard Drive. 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Run an Antivirus Program.</a:t>
            </a:r>
          </a:p>
          <a:p>
            <a:pPr marL="0" indent="0">
              <a:buNone/>
            </a:pPr>
            <a:br>
              <a:rPr lang="en-GB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BCCE16-5B1F-7D2D-7942-2E1045154716}"/>
              </a:ext>
            </a:extLst>
          </p:cNvPr>
          <p:cNvSpPr txBox="1"/>
          <p:nvPr/>
        </p:nvSpPr>
        <p:spPr>
          <a:xfrm>
            <a:off x="3048990" y="2000808"/>
            <a:ext cx="609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987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A55F-B9D9-8A04-9BE2-260E91026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9" y="3815256"/>
            <a:ext cx="3955932" cy="2405848"/>
          </a:xfrm>
        </p:spPr>
        <p:txBody>
          <a:bodyPr anchor="t">
            <a:normAutofit/>
          </a:bodyPr>
          <a:lstStyle/>
          <a:p>
            <a:pPr algn="ctr"/>
            <a:r>
              <a:rPr lang="en-US" sz="3600"/>
              <a:t>How to solve computer problems safely</a:t>
            </a:r>
          </a:p>
        </p:txBody>
      </p:sp>
      <p:sp>
        <p:nvSpPr>
          <p:cNvPr id="1031" name="Footer Placeholder 4">
            <a:extLst>
              <a:ext uri="{FF2B5EF4-FFF2-40B4-BE49-F238E27FC236}">
                <a16:creationId xmlns:a16="http://schemas.microsoft.com/office/drawing/2014/main" id="{E02C781C-2948-4514-8D64-7BA4B973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5030EDA-A7A4-D8DC-3B42-15A1DD07DF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1" r="23875" b="-2"/>
          <a:stretch/>
        </p:blipFill>
        <p:spPr bwMode="auto">
          <a:xfrm>
            <a:off x="1412195" y="1296322"/>
            <a:ext cx="2132678" cy="2132678"/>
          </a:xfrm>
          <a:custGeom>
            <a:avLst/>
            <a:gdLst/>
            <a:ahLst/>
            <a:cxnLst/>
            <a:rect l="l" t="t" r="r" b="b"/>
            <a:pathLst>
              <a:path w="2132678" h="2132678">
                <a:moveTo>
                  <a:pt x="1066339" y="0"/>
                </a:moveTo>
                <a:cubicBezTo>
                  <a:pt x="1655262" y="0"/>
                  <a:pt x="2132678" y="477416"/>
                  <a:pt x="2132678" y="1066339"/>
                </a:cubicBezTo>
                <a:lnTo>
                  <a:pt x="2132678" y="2132678"/>
                </a:lnTo>
                <a:lnTo>
                  <a:pt x="0" y="2132678"/>
                </a:lnTo>
                <a:lnTo>
                  <a:pt x="0" y="1066339"/>
                </a:lnTo>
                <a:cubicBezTo>
                  <a:pt x="0" y="477416"/>
                  <a:pt x="477416" y="0"/>
                  <a:pt x="1066339" y="0"/>
                </a:cubicBezTo>
                <a:close/>
              </a:path>
            </a:pathLst>
          </a:cu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5F62D-C27F-7960-A023-C55998677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862" y="838200"/>
            <a:ext cx="5489937" cy="5338761"/>
          </a:xfrm>
        </p:spPr>
        <p:txBody>
          <a:bodyPr anchor="t">
            <a:normAutofit/>
          </a:bodyPr>
          <a:lstStyle/>
          <a:p>
            <a:r>
              <a:rPr lang="en-US" dirty="0"/>
              <a:t>Some computers don’t just get fixed by pressing the off and on buttons. </a:t>
            </a:r>
          </a:p>
          <a:p>
            <a:r>
              <a:rPr lang="en-US" dirty="0"/>
              <a:t>Most modern computers require more then just off and on; they require closing tabs to make it quicker.</a:t>
            </a:r>
          </a:p>
          <a:p>
            <a:r>
              <a:rPr lang="en-US" dirty="0"/>
              <a:t> Sometimes if it’s really bad, you must open the hard drive and do way more complicated tasks, so you must do it carefully. </a:t>
            </a:r>
          </a:p>
          <a:p>
            <a:endParaRPr lang="en-US" dirty="0"/>
          </a:p>
        </p:txBody>
      </p:sp>
      <p:sp>
        <p:nvSpPr>
          <p:cNvPr id="1033" name="Date Placeholder 3">
            <a:extLst>
              <a:ext uri="{FF2B5EF4-FFF2-40B4-BE49-F238E27FC236}">
                <a16:creationId xmlns:a16="http://schemas.microsoft.com/office/drawing/2014/main" id="{9B029086-7800-4237-9C3C-72272AD6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88FCDC2C-5263-46FD-A74E-9DDE8A3596F3}" type="datetime1">
              <a:rPr lang="en-US" smtClean="0"/>
              <a:pPr>
                <a:spcAft>
                  <a:spcPts val="600"/>
                </a:spcAft>
              </a:pPr>
              <a:t>9/20/23</a:t>
            </a:fld>
            <a:endParaRPr lang="en-US"/>
          </a:p>
        </p:txBody>
      </p:sp>
      <p:sp>
        <p:nvSpPr>
          <p:cNvPr id="1035" name="Slide Number Placeholder 19">
            <a:extLst>
              <a:ext uri="{FF2B5EF4-FFF2-40B4-BE49-F238E27FC236}">
                <a16:creationId xmlns:a16="http://schemas.microsoft.com/office/drawing/2014/main" id="{E3AF5CA9-9FC6-4278-A5FD-EF48769A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3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BE14-9798-E4C5-0579-8EF682F5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35" y="4611486"/>
            <a:ext cx="4173417" cy="1611518"/>
          </a:xfrm>
        </p:spPr>
        <p:txBody>
          <a:bodyPr anchor="t">
            <a:normAutofit/>
          </a:bodyPr>
          <a:lstStyle/>
          <a:p>
            <a:pPr algn="ctr"/>
            <a:r>
              <a:rPr lang="en-US" sz="3600"/>
              <a:t>Things to avoid when doing it </a:t>
            </a:r>
          </a:p>
        </p:txBody>
      </p:sp>
      <p:sp>
        <p:nvSpPr>
          <p:cNvPr id="2055" name="Footer Placeholder 4">
            <a:extLst>
              <a:ext uri="{FF2B5EF4-FFF2-40B4-BE49-F238E27FC236}">
                <a16:creationId xmlns:a16="http://schemas.microsoft.com/office/drawing/2014/main" id="{FE384373-EAE6-4D7A-8B9D-E008AD900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E43F4E1-713A-4C74-8C4E-3BEEB0901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6" r="22076" b="2"/>
          <a:stretch/>
        </p:blipFill>
        <p:spPr bwMode="auto">
          <a:xfrm>
            <a:off x="1260308" y="1100329"/>
            <a:ext cx="3776470" cy="3168100"/>
          </a:xfrm>
          <a:custGeom>
            <a:avLst/>
            <a:gdLst/>
            <a:ahLst/>
            <a:cxnLst/>
            <a:rect l="l" t="t" r="r" b="b"/>
            <a:pathLst>
              <a:path w="3776470" h="3168100">
                <a:moveTo>
                  <a:pt x="1888235" y="0"/>
                </a:moveTo>
                <a:cubicBezTo>
                  <a:pt x="2931078" y="0"/>
                  <a:pt x="3776470" y="845392"/>
                  <a:pt x="3776470" y="1888235"/>
                </a:cubicBezTo>
                <a:lnTo>
                  <a:pt x="3776470" y="3168100"/>
                </a:lnTo>
                <a:lnTo>
                  <a:pt x="0" y="3168100"/>
                </a:lnTo>
                <a:lnTo>
                  <a:pt x="0" y="1888235"/>
                </a:lnTo>
                <a:cubicBezTo>
                  <a:pt x="0" y="845392"/>
                  <a:pt x="845392" y="0"/>
                  <a:pt x="1888235" y="0"/>
                </a:cubicBezTo>
                <a:close/>
              </a:path>
            </a:pathLst>
          </a:cu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4A9A3-F3AD-02F2-A8C3-6CA0424D9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8289" y="838200"/>
            <a:ext cx="421551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1900" b="0" i="0" dirty="0">
                <a:effectLst/>
              </a:rPr>
              <a:t>No static protection. While this isn't that much of a troubling issue for most repairs, protecting yourself from static is always a safe practice. Always turn off and disconnect your computer from its power supply before opening </a:t>
            </a:r>
            <a:r>
              <a:rPr lang="en-GB" sz="1900" b="0" i="0">
                <a:effectLst/>
              </a:rPr>
              <a:t>it up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900" b="0" i="0" dirty="0">
              <a:effectLst/>
            </a:endParaRPr>
          </a:p>
          <a:p>
            <a:pPr>
              <a:lnSpc>
                <a:spcPct val="100000"/>
              </a:lnSpc>
            </a:pPr>
            <a:r>
              <a:rPr lang="en-GB" sz="1900" b="0" i="0" dirty="0">
                <a:effectLst/>
              </a:rPr>
              <a:t>Avoid doing anything you’re not familiar </a:t>
            </a:r>
            <a:r>
              <a:rPr lang="en-GB" sz="1900" dirty="0"/>
              <a:t>with because you may touch something, and you don’t want to mess up your computer. So only do things that your familiar with.</a:t>
            </a:r>
            <a:br>
              <a:rPr lang="en-GB" sz="1900" b="0" i="0" dirty="0">
                <a:effectLst/>
              </a:rPr>
            </a:br>
            <a:endParaRPr lang="en-GB" sz="1900" b="0" i="0" dirty="0">
              <a:effectLst/>
            </a:endParaRPr>
          </a:p>
          <a:p>
            <a:pPr>
              <a:lnSpc>
                <a:spcPct val="100000"/>
              </a:lnSpc>
            </a:pPr>
            <a:r>
              <a:rPr lang="en-GB" sz="1900" b="0" i="0" dirty="0">
                <a:effectLst/>
              </a:rPr>
              <a:t>Do not touch any internal CPU component without wearing an anti-static wristband or using an anti-static mat</a:t>
            </a:r>
          </a:p>
          <a:p>
            <a:pPr>
              <a:lnSpc>
                <a:spcPct val="100000"/>
              </a:lnSpc>
            </a:pPr>
            <a:endParaRPr lang="en-US" sz="1900" dirty="0"/>
          </a:p>
        </p:txBody>
      </p:sp>
      <p:sp>
        <p:nvSpPr>
          <p:cNvPr id="2057" name="Date Placeholder 3">
            <a:extLst>
              <a:ext uri="{FF2B5EF4-FFF2-40B4-BE49-F238E27FC236}">
                <a16:creationId xmlns:a16="http://schemas.microsoft.com/office/drawing/2014/main" id="{D73A9451-6C04-4EAB-BE98-3DBFDE9A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EF1BEEE-A0B7-4861-8302-BD4F66C79297}" type="datetime1">
              <a:rPr lang="en-US" smtClean="0"/>
              <a:pPr>
                <a:spcAft>
                  <a:spcPts val="600"/>
                </a:spcAft>
              </a:pPr>
              <a:t>9/20/23</a:t>
            </a:fld>
            <a:endParaRPr lang="en-US"/>
          </a:p>
        </p:txBody>
      </p:sp>
      <p:sp>
        <p:nvSpPr>
          <p:cNvPr id="2059" name="Slide Number Placeholder 5">
            <a:extLst>
              <a:ext uri="{FF2B5EF4-FFF2-40B4-BE49-F238E27FC236}">
                <a16:creationId xmlns:a16="http://schemas.microsoft.com/office/drawing/2014/main" id="{AB7ADB87-B7F5-45DE-813F-07A35900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64134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LightSeedLeftStep">
      <a:dk1>
        <a:srgbClr val="000000"/>
      </a:dk1>
      <a:lt1>
        <a:srgbClr val="FFFFFF"/>
      </a:lt1>
      <a:dk2>
        <a:srgbClr val="242641"/>
      </a:dk2>
      <a:lt2>
        <a:srgbClr val="E8E8E2"/>
      </a:lt2>
      <a:accent1>
        <a:srgbClr val="9699C6"/>
      </a:accent1>
      <a:accent2>
        <a:srgbClr val="7F9BBA"/>
      </a:accent2>
      <a:accent3>
        <a:srgbClr val="82ABB0"/>
      </a:accent3>
      <a:accent4>
        <a:srgbClr val="78B09F"/>
      </a:accent4>
      <a:accent5>
        <a:srgbClr val="84AE8F"/>
      </a:accent5>
      <a:accent6>
        <a:srgbClr val="81B179"/>
      </a:accent6>
      <a:hlink>
        <a:srgbClr val="888552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281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</vt:lpstr>
      <vt:lpstr>Felix Titling</vt:lpstr>
      <vt:lpstr>Google Sans</vt:lpstr>
      <vt:lpstr>Goudy Old Style</vt:lpstr>
      <vt:lpstr>ArchwayVTI</vt:lpstr>
      <vt:lpstr>How to solve computer problems responsible </vt:lpstr>
      <vt:lpstr>Solving computer problems </vt:lpstr>
      <vt:lpstr>How to solve computer problems safely</vt:lpstr>
      <vt:lpstr>Things to avoid when doing 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computer problems responsible </dc:title>
  <dc:creator>hiba jawharieh</dc:creator>
  <cp:lastModifiedBy>hiba jawharieh</cp:lastModifiedBy>
  <cp:revision>3</cp:revision>
  <dcterms:created xsi:type="dcterms:W3CDTF">2023-09-20T14:05:28Z</dcterms:created>
  <dcterms:modified xsi:type="dcterms:W3CDTF">2023-09-20T15:47:07Z</dcterms:modified>
</cp:coreProperties>
</file>