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1" clrIdx="0">
    <p:extLst>
      <p:ext uri="{19B8F6BF-5375-455C-9EA6-DF929625EA0E}">
        <p15:presenceInfo xmlns:p15="http://schemas.microsoft.com/office/powerpoint/2012/main" userId="D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34A8A"/>
    <a:srgbClr val="F6F4E4"/>
    <a:srgbClr val="1E9FD9"/>
    <a:srgbClr val="004AAD"/>
    <a:srgbClr val="063C83"/>
    <a:srgbClr val="2676D7"/>
    <a:srgbClr val="095BC9"/>
    <a:srgbClr val="C3FAFF"/>
    <a:srgbClr val="1595CC"/>
    <a:srgbClr val="1D57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75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9-15T17:09:48.744" idx="1">
    <p:pos x="10" y="10"/>
    <p:text/>
    <p:extLst>
      <p:ext uri="{C676402C-5697-4E1C-873F-D02D1690AC5C}">
        <p15:threadingInfo xmlns:p15="http://schemas.microsoft.com/office/powerpoint/2012/main" timeZoneBias="-18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862CA-0C01-169C-1914-DC1CE16693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D0C8A4-97D1-0DC7-0144-24532F34E8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BF0694-5FBA-C3F4-327A-E3ACF6A4F203}"/>
              </a:ext>
            </a:extLst>
          </p:cNvPr>
          <p:cNvSpPr>
            <a:spLocks noGrp="1"/>
          </p:cNvSpPr>
          <p:nvPr>
            <p:ph type="dt" sz="half" idx="10"/>
          </p:nvPr>
        </p:nvSpPr>
        <p:spPr/>
        <p:txBody>
          <a:bodyPr/>
          <a:lstStyle/>
          <a:p>
            <a:fld id="{F4CE47EE-39B1-4B09-9461-0AC44D4AF103}" type="datetimeFigureOut">
              <a:rPr lang="en-US" smtClean="0"/>
              <a:t>9/20/2023</a:t>
            </a:fld>
            <a:endParaRPr lang="en-US"/>
          </a:p>
        </p:txBody>
      </p:sp>
      <p:sp>
        <p:nvSpPr>
          <p:cNvPr id="5" name="Footer Placeholder 4">
            <a:extLst>
              <a:ext uri="{FF2B5EF4-FFF2-40B4-BE49-F238E27FC236}">
                <a16:creationId xmlns:a16="http://schemas.microsoft.com/office/drawing/2014/main" id="{474406B2-48E1-1ED3-274F-F5DFB00214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9ABD1C-EA6D-8B33-E92D-3BA7CC8CAA81}"/>
              </a:ext>
            </a:extLst>
          </p:cNvPr>
          <p:cNvSpPr>
            <a:spLocks noGrp="1"/>
          </p:cNvSpPr>
          <p:nvPr>
            <p:ph type="sldNum" sz="quarter" idx="12"/>
          </p:nvPr>
        </p:nvSpPr>
        <p:spPr/>
        <p:txBody>
          <a:bodyPr/>
          <a:lstStyle/>
          <a:p>
            <a:fld id="{F8206F22-ACDA-4A55-AD99-8CA60046608D}" type="slidenum">
              <a:rPr lang="en-US" smtClean="0"/>
              <a:t>‹#›</a:t>
            </a:fld>
            <a:endParaRPr lang="en-US"/>
          </a:p>
        </p:txBody>
      </p:sp>
    </p:spTree>
    <p:extLst>
      <p:ext uri="{BB962C8B-B14F-4D97-AF65-F5344CB8AC3E}">
        <p14:creationId xmlns:p14="http://schemas.microsoft.com/office/powerpoint/2010/main" val="309748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3C983-131C-9879-E8FD-654F589917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606A79-319E-A529-FFB8-0070FE8A68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B810D6-CD44-209E-2068-B95362A7BECC}"/>
              </a:ext>
            </a:extLst>
          </p:cNvPr>
          <p:cNvSpPr>
            <a:spLocks noGrp="1"/>
          </p:cNvSpPr>
          <p:nvPr>
            <p:ph type="dt" sz="half" idx="10"/>
          </p:nvPr>
        </p:nvSpPr>
        <p:spPr/>
        <p:txBody>
          <a:bodyPr/>
          <a:lstStyle/>
          <a:p>
            <a:fld id="{F4CE47EE-39B1-4B09-9461-0AC44D4AF103}" type="datetimeFigureOut">
              <a:rPr lang="en-US" smtClean="0"/>
              <a:t>9/20/2023</a:t>
            </a:fld>
            <a:endParaRPr lang="en-US"/>
          </a:p>
        </p:txBody>
      </p:sp>
      <p:sp>
        <p:nvSpPr>
          <p:cNvPr id="5" name="Footer Placeholder 4">
            <a:extLst>
              <a:ext uri="{FF2B5EF4-FFF2-40B4-BE49-F238E27FC236}">
                <a16:creationId xmlns:a16="http://schemas.microsoft.com/office/drawing/2014/main" id="{39E5A076-1C87-8C5C-999A-323BA8D4BB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C3117C-8776-4F4D-F5DE-801C52768BDF}"/>
              </a:ext>
            </a:extLst>
          </p:cNvPr>
          <p:cNvSpPr>
            <a:spLocks noGrp="1"/>
          </p:cNvSpPr>
          <p:nvPr>
            <p:ph type="sldNum" sz="quarter" idx="12"/>
          </p:nvPr>
        </p:nvSpPr>
        <p:spPr/>
        <p:txBody>
          <a:bodyPr/>
          <a:lstStyle/>
          <a:p>
            <a:fld id="{F8206F22-ACDA-4A55-AD99-8CA60046608D}" type="slidenum">
              <a:rPr lang="en-US" smtClean="0"/>
              <a:t>‹#›</a:t>
            </a:fld>
            <a:endParaRPr lang="en-US"/>
          </a:p>
        </p:txBody>
      </p:sp>
    </p:spTree>
    <p:extLst>
      <p:ext uri="{BB962C8B-B14F-4D97-AF65-F5344CB8AC3E}">
        <p14:creationId xmlns:p14="http://schemas.microsoft.com/office/powerpoint/2010/main" val="1522818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024CAA-8C3B-3B98-D116-BB24168146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6C8F42-F8E6-25FF-E3B4-C65DB05B4F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5435D4-73F8-EEE7-8480-8822262F850A}"/>
              </a:ext>
            </a:extLst>
          </p:cNvPr>
          <p:cNvSpPr>
            <a:spLocks noGrp="1"/>
          </p:cNvSpPr>
          <p:nvPr>
            <p:ph type="dt" sz="half" idx="10"/>
          </p:nvPr>
        </p:nvSpPr>
        <p:spPr/>
        <p:txBody>
          <a:bodyPr/>
          <a:lstStyle/>
          <a:p>
            <a:fld id="{F4CE47EE-39B1-4B09-9461-0AC44D4AF103}" type="datetimeFigureOut">
              <a:rPr lang="en-US" smtClean="0"/>
              <a:t>9/20/2023</a:t>
            </a:fld>
            <a:endParaRPr lang="en-US"/>
          </a:p>
        </p:txBody>
      </p:sp>
      <p:sp>
        <p:nvSpPr>
          <p:cNvPr id="5" name="Footer Placeholder 4">
            <a:extLst>
              <a:ext uri="{FF2B5EF4-FFF2-40B4-BE49-F238E27FC236}">
                <a16:creationId xmlns:a16="http://schemas.microsoft.com/office/drawing/2014/main" id="{58507E18-2D79-3B77-D2A4-C8C0FD5D56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608DA1-4992-7A89-9F43-04C0DC462B9C}"/>
              </a:ext>
            </a:extLst>
          </p:cNvPr>
          <p:cNvSpPr>
            <a:spLocks noGrp="1"/>
          </p:cNvSpPr>
          <p:nvPr>
            <p:ph type="sldNum" sz="quarter" idx="12"/>
          </p:nvPr>
        </p:nvSpPr>
        <p:spPr/>
        <p:txBody>
          <a:bodyPr/>
          <a:lstStyle/>
          <a:p>
            <a:fld id="{F8206F22-ACDA-4A55-AD99-8CA60046608D}" type="slidenum">
              <a:rPr lang="en-US" smtClean="0"/>
              <a:t>‹#›</a:t>
            </a:fld>
            <a:endParaRPr lang="en-US"/>
          </a:p>
        </p:txBody>
      </p:sp>
    </p:spTree>
    <p:extLst>
      <p:ext uri="{BB962C8B-B14F-4D97-AF65-F5344CB8AC3E}">
        <p14:creationId xmlns:p14="http://schemas.microsoft.com/office/powerpoint/2010/main" val="1879746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071DE-0FC3-5F1F-FD13-907AEDEEB9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62AFFC-24F7-F500-A132-042074439B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7FD0DE-C40E-49EE-FD28-23C83DA141E9}"/>
              </a:ext>
            </a:extLst>
          </p:cNvPr>
          <p:cNvSpPr>
            <a:spLocks noGrp="1"/>
          </p:cNvSpPr>
          <p:nvPr>
            <p:ph type="dt" sz="half" idx="10"/>
          </p:nvPr>
        </p:nvSpPr>
        <p:spPr/>
        <p:txBody>
          <a:bodyPr/>
          <a:lstStyle/>
          <a:p>
            <a:fld id="{F4CE47EE-39B1-4B09-9461-0AC44D4AF103}" type="datetimeFigureOut">
              <a:rPr lang="en-US" smtClean="0"/>
              <a:t>9/20/2023</a:t>
            </a:fld>
            <a:endParaRPr lang="en-US"/>
          </a:p>
        </p:txBody>
      </p:sp>
      <p:sp>
        <p:nvSpPr>
          <p:cNvPr id="5" name="Footer Placeholder 4">
            <a:extLst>
              <a:ext uri="{FF2B5EF4-FFF2-40B4-BE49-F238E27FC236}">
                <a16:creationId xmlns:a16="http://schemas.microsoft.com/office/drawing/2014/main" id="{0EFA9642-DB5C-7D96-B867-7651C210B4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2054B9-FA7E-26B2-04EF-73341BBD35B9}"/>
              </a:ext>
            </a:extLst>
          </p:cNvPr>
          <p:cNvSpPr>
            <a:spLocks noGrp="1"/>
          </p:cNvSpPr>
          <p:nvPr>
            <p:ph type="sldNum" sz="quarter" idx="12"/>
          </p:nvPr>
        </p:nvSpPr>
        <p:spPr/>
        <p:txBody>
          <a:bodyPr/>
          <a:lstStyle/>
          <a:p>
            <a:fld id="{F8206F22-ACDA-4A55-AD99-8CA60046608D}" type="slidenum">
              <a:rPr lang="en-US" smtClean="0"/>
              <a:t>‹#›</a:t>
            </a:fld>
            <a:endParaRPr lang="en-US"/>
          </a:p>
        </p:txBody>
      </p:sp>
    </p:spTree>
    <p:extLst>
      <p:ext uri="{BB962C8B-B14F-4D97-AF65-F5344CB8AC3E}">
        <p14:creationId xmlns:p14="http://schemas.microsoft.com/office/powerpoint/2010/main" val="1197767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84299-229B-239E-3102-3A5AF57475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0A3AE3-816E-54B6-098E-0712558FDF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05A652-9868-E27B-70CD-737CB60EC39A}"/>
              </a:ext>
            </a:extLst>
          </p:cNvPr>
          <p:cNvSpPr>
            <a:spLocks noGrp="1"/>
          </p:cNvSpPr>
          <p:nvPr>
            <p:ph type="dt" sz="half" idx="10"/>
          </p:nvPr>
        </p:nvSpPr>
        <p:spPr/>
        <p:txBody>
          <a:bodyPr/>
          <a:lstStyle/>
          <a:p>
            <a:fld id="{F4CE47EE-39B1-4B09-9461-0AC44D4AF103}" type="datetimeFigureOut">
              <a:rPr lang="en-US" smtClean="0"/>
              <a:t>9/20/2023</a:t>
            </a:fld>
            <a:endParaRPr lang="en-US"/>
          </a:p>
        </p:txBody>
      </p:sp>
      <p:sp>
        <p:nvSpPr>
          <p:cNvPr id="5" name="Footer Placeholder 4">
            <a:extLst>
              <a:ext uri="{FF2B5EF4-FFF2-40B4-BE49-F238E27FC236}">
                <a16:creationId xmlns:a16="http://schemas.microsoft.com/office/drawing/2014/main" id="{B05563AD-2D89-7DB6-FA0B-5B2163EF28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C31163-2B10-755F-F236-E5BF5A4A02D4}"/>
              </a:ext>
            </a:extLst>
          </p:cNvPr>
          <p:cNvSpPr>
            <a:spLocks noGrp="1"/>
          </p:cNvSpPr>
          <p:nvPr>
            <p:ph type="sldNum" sz="quarter" idx="12"/>
          </p:nvPr>
        </p:nvSpPr>
        <p:spPr/>
        <p:txBody>
          <a:bodyPr/>
          <a:lstStyle/>
          <a:p>
            <a:fld id="{F8206F22-ACDA-4A55-AD99-8CA60046608D}" type="slidenum">
              <a:rPr lang="en-US" smtClean="0"/>
              <a:t>‹#›</a:t>
            </a:fld>
            <a:endParaRPr lang="en-US"/>
          </a:p>
        </p:txBody>
      </p:sp>
    </p:spTree>
    <p:extLst>
      <p:ext uri="{BB962C8B-B14F-4D97-AF65-F5344CB8AC3E}">
        <p14:creationId xmlns:p14="http://schemas.microsoft.com/office/powerpoint/2010/main" val="1233143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BD3C2-190C-4048-C26A-23FA1018A2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F721A8-7AAD-DF0C-A38F-17EC6F1887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0D164D-0C11-40CD-288B-3E28AD5F95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6D84BB-69A8-7C7D-97CC-C231D8BCFA12}"/>
              </a:ext>
            </a:extLst>
          </p:cNvPr>
          <p:cNvSpPr>
            <a:spLocks noGrp="1"/>
          </p:cNvSpPr>
          <p:nvPr>
            <p:ph type="dt" sz="half" idx="10"/>
          </p:nvPr>
        </p:nvSpPr>
        <p:spPr/>
        <p:txBody>
          <a:bodyPr/>
          <a:lstStyle/>
          <a:p>
            <a:fld id="{F4CE47EE-39B1-4B09-9461-0AC44D4AF103}" type="datetimeFigureOut">
              <a:rPr lang="en-US" smtClean="0"/>
              <a:t>9/20/2023</a:t>
            </a:fld>
            <a:endParaRPr lang="en-US"/>
          </a:p>
        </p:txBody>
      </p:sp>
      <p:sp>
        <p:nvSpPr>
          <p:cNvPr id="6" name="Footer Placeholder 5">
            <a:extLst>
              <a:ext uri="{FF2B5EF4-FFF2-40B4-BE49-F238E27FC236}">
                <a16:creationId xmlns:a16="http://schemas.microsoft.com/office/drawing/2014/main" id="{65135062-CAB0-B19A-D29B-D4E1EFB388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732BA1-4E99-CFE6-61D3-1E52DD90AA02}"/>
              </a:ext>
            </a:extLst>
          </p:cNvPr>
          <p:cNvSpPr>
            <a:spLocks noGrp="1"/>
          </p:cNvSpPr>
          <p:nvPr>
            <p:ph type="sldNum" sz="quarter" idx="12"/>
          </p:nvPr>
        </p:nvSpPr>
        <p:spPr/>
        <p:txBody>
          <a:bodyPr/>
          <a:lstStyle/>
          <a:p>
            <a:fld id="{F8206F22-ACDA-4A55-AD99-8CA60046608D}" type="slidenum">
              <a:rPr lang="en-US" smtClean="0"/>
              <a:t>‹#›</a:t>
            </a:fld>
            <a:endParaRPr lang="en-US"/>
          </a:p>
        </p:txBody>
      </p:sp>
    </p:spTree>
    <p:extLst>
      <p:ext uri="{BB962C8B-B14F-4D97-AF65-F5344CB8AC3E}">
        <p14:creationId xmlns:p14="http://schemas.microsoft.com/office/powerpoint/2010/main" val="2579135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AB818-65B6-F0B1-9E80-FE4976B770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62F624-ADFC-B602-7E8F-75E3ADD268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CB3241-F80A-5545-31B2-D3582BBB61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B8D9F6-68E4-521F-62D0-E36F1CB950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2A9D18-BFF7-2B39-B1D8-8CC2A82825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87DBDE-6784-27D8-0EF3-B1D582FC04F7}"/>
              </a:ext>
            </a:extLst>
          </p:cNvPr>
          <p:cNvSpPr>
            <a:spLocks noGrp="1"/>
          </p:cNvSpPr>
          <p:nvPr>
            <p:ph type="dt" sz="half" idx="10"/>
          </p:nvPr>
        </p:nvSpPr>
        <p:spPr/>
        <p:txBody>
          <a:bodyPr/>
          <a:lstStyle/>
          <a:p>
            <a:fld id="{F4CE47EE-39B1-4B09-9461-0AC44D4AF103}" type="datetimeFigureOut">
              <a:rPr lang="en-US" smtClean="0"/>
              <a:t>9/20/2023</a:t>
            </a:fld>
            <a:endParaRPr lang="en-US"/>
          </a:p>
        </p:txBody>
      </p:sp>
      <p:sp>
        <p:nvSpPr>
          <p:cNvPr id="8" name="Footer Placeholder 7">
            <a:extLst>
              <a:ext uri="{FF2B5EF4-FFF2-40B4-BE49-F238E27FC236}">
                <a16:creationId xmlns:a16="http://schemas.microsoft.com/office/drawing/2014/main" id="{BF9A3A56-599F-42FF-8E63-801EEEBEE8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76C0E2-65A7-9B19-C49C-4761435CBCAA}"/>
              </a:ext>
            </a:extLst>
          </p:cNvPr>
          <p:cNvSpPr>
            <a:spLocks noGrp="1"/>
          </p:cNvSpPr>
          <p:nvPr>
            <p:ph type="sldNum" sz="quarter" idx="12"/>
          </p:nvPr>
        </p:nvSpPr>
        <p:spPr/>
        <p:txBody>
          <a:bodyPr/>
          <a:lstStyle/>
          <a:p>
            <a:fld id="{F8206F22-ACDA-4A55-AD99-8CA60046608D}" type="slidenum">
              <a:rPr lang="en-US" smtClean="0"/>
              <a:t>‹#›</a:t>
            </a:fld>
            <a:endParaRPr lang="en-US"/>
          </a:p>
        </p:txBody>
      </p:sp>
    </p:spTree>
    <p:extLst>
      <p:ext uri="{BB962C8B-B14F-4D97-AF65-F5344CB8AC3E}">
        <p14:creationId xmlns:p14="http://schemas.microsoft.com/office/powerpoint/2010/main" val="3650542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87EC0-3CE5-5542-95FB-8DB94312D1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C2DD1C-5E40-80E0-D1E7-CE782988FBE6}"/>
              </a:ext>
            </a:extLst>
          </p:cNvPr>
          <p:cNvSpPr>
            <a:spLocks noGrp="1"/>
          </p:cNvSpPr>
          <p:nvPr>
            <p:ph type="dt" sz="half" idx="10"/>
          </p:nvPr>
        </p:nvSpPr>
        <p:spPr/>
        <p:txBody>
          <a:bodyPr/>
          <a:lstStyle/>
          <a:p>
            <a:fld id="{F4CE47EE-39B1-4B09-9461-0AC44D4AF103}" type="datetimeFigureOut">
              <a:rPr lang="en-US" smtClean="0"/>
              <a:t>9/20/2023</a:t>
            </a:fld>
            <a:endParaRPr lang="en-US"/>
          </a:p>
        </p:txBody>
      </p:sp>
      <p:sp>
        <p:nvSpPr>
          <p:cNvPr id="4" name="Footer Placeholder 3">
            <a:extLst>
              <a:ext uri="{FF2B5EF4-FFF2-40B4-BE49-F238E27FC236}">
                <a16:creationId xmlns:a16="http://schemas.microsoft.com/office/drawing/2014/main" id="{FEB7B998-B083-BC80-1D06-4A50E2D971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B5252A-5A5C-499E-433B-A5A20F001089}"/>
              </a:ext>
            </a:extLst>
          </p:cNvPr>
          <p:cNvSpPr>
            <a:spLocks noGrp="1"/>
          </p:cNvSpPr>
          <p:nvPr>
            <p:ph type="sldNum" sz="quarter" idx="12"/>
          </p:nvPr>
        </p:nvSpPr>
        <p:spPr/>
        <p:txBody>
          <a:bodyPr/>
          <a:lstStyle/>
          <a:p>
            <a:fld id="{F8206F22-ACDA-4A55-AD99-8CA60046608D}" type="slidenum">
              <a:rPr lang="en-US" smtClean="0"/>
              <a:t>‹#›</a:t>
            </a:fld>
            <a:endParaRPr lang="en-US"/>
          </a:p>
        </p:txBody>
      </p:sp>
    </p:spTree>
    <p:extLst>
      <p:ext uri="{BB962C8B-B14F-4D97-AF65-F5344CB8AC3E}">
        <p14:creationId xmlns:p14="http://schemas.microsoft.com/office/powerpoint/2010/main" val="3390405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E3BFCA-F6F4-8BED-0A33-50D45DCEAB57}"/>
              </a:ext>
            </a:extLst>
          </p:cNvPr>
          <p:cNvSpPr>
            <a:spLocks noGrp="1"/>
          </p:cNvSpPr>
          <p:nvPr>
            <p:ph type="dt" sz="half" idx="10"/>
          </p:nvPr>
        </p:nvSpPr>
        <p:spPr/>
        <p:txBody>
          <a:bodyPr/>
          <a:lstStyle/>
          <a:p>
            <a:fld id="{F4CE47EE-39B1-4B09-9461-0AC44D4AF103}" type="datetimeFigureOut">
              <a:rPr lang="en-US" smtClean="0"/>
              <a:t>9/20/2023</a:t>
            </a:fld>
            <a:endParaRPr lang="en-US"/>
          </a:p>
        </p:txBody>
      </p:sp>
      <p:sp>
        <p:nvSpPr>
          <p:cNvPr id="3" name="Footer Placeholder 2">
            <a:extLst>
              <a:ext uri="{FF2B5EF4-FFF2-40B4-BE49-F238E27FC236}">
                <a16:creationId xmlns:a16="http://schemas.microsoft.com/office/drawing/2014/main" id="{DA7AE879-FF69-331E-2E03-7A5B1EC718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05D1B1-1468-2AB4-68BC-7B3412F712D7}"/>
              </a:ext>
            </a:extLst>
          </p:cNvPr>
          <p:cNvSpPr>
            <a:spLocks noGrp="1"/>
          </p:cNvSpPr>
          <p:nvPr>
            <p:ph type="sldNum" sz="quarter" idx="12"/>
          </p:nvPr>
        </p:nvSpPr>
        <p:spPr/>
        <p:txBody>
          <a:bodyPr/>
          <a:lstStyle/>
          <a:p>
            <a:fld id="{F8206F22-ACDA-4A55-AD99-8CA60046608D}" type="slidenum">
              <a:rPr lang="en-US" smtClean="0"/>
              <a:t>‹#›</a:t>
            </a:fld>
            <a:endParaRPr lang="en-US"/>
          </a:p>
        </p:txBody>
      </p:sp>
    </p:spTree>
    <p:extLst>
      <p:ext uri="{BB962C8B-B14F-4D97-AF65-F5344CB8AC3E}">
        <p14:creationId xmlns:p14="http://schemas.microsoft.com/office/powerpoint/2010/main" val="854550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9B6FE-40C7-039C-6D5B-98495D4BB5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E0DCAC-AF57-03F3-C7FD-D87F421EB9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94396F-37D0-671F-F075-0BBB788647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ACD513-4E89-68FC-EE80-888AA494D835}"/>
              </a:ext>
            </a:extLst>
          </p:cNvPr>
          <p:cNvSpPr>
            <a:spLocks noGrp="1"/>
          </p:cNvSpPr>
          <p:nvPr>
            <p:ph type="dt" sz="half" idx="10"/>
          </p:nvPr>
        </p:nvSpPr>
        <p:spPr/>
        <p:txBody>
          <a:bodyPr/>
          <a:lstStyle/>
          <a:p>
            <a:fld id="{F4CE47EE-39B1-4B09-9461-0AC44D4AF103}" type="datetimeFigureOut">
              <a:rPr lang="en-US" smtClean="0"/>
              <a:t>9/20/2023</a:t>
            </a:fld>
            <a:endParaRPr lang="en-US"/>
          </a:p>
        </p:txBody>
      </p:sp>
      <p:sp>
        <p:nvSpPr>
          <p:cNvPr id="6" name="Footer Placeholder 5">
            <a:extLst>
              <a:ext uri="{FF2B5EF4-FFF2-40B4-BE49-F238E27FC236}">
                <a16:creationId xmlns:a16="http://schemas.microsoft.com/office/drawing/2014/main" id="{E1A0A9C3-75DE-08F6-1041-8C8DCFF2A5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0F465-7871-A697-92F9-6EFC88EF3C5E}"/>
              </a:ext>
            </a:extLst>
          </p:cNvPr>
          <p:cNvSpPr>
            <a:spLocks noGrp="1"/>
          </p:cNvSpPr>
          <p:nvPr>
            <p:ph type="sldNum" sz="quarter" idx="12"/>
          </p:nvPr>
        </p:nvSpPr>
        <p:spPr/>
        <p:txBody>
          <a:bodyPr/>
          <a:lstStyle/>
          <a:p>
            <a:fld id="{F8206F22-ACDA-4A55-AD99-8CA60046608D}" type="slidenum">
              <a:rPr lang="en-US" smtClean="0"/>
              <a:t>‹#›</a:t>
            </a:fld>
            <a:endParaRPr lang="en-US"/>
          </a:p>
        </p:txBody>
      </p:sp>
    </p:spTree>
    <p:extLst>
      <p:ext uri="{BB962C8B-B14F-4D97-AF65-F5344CB8AC3E}">
        <p14:creationId xmlns:p14="http://schemas.microsoft.com/office/powerpoint/2010/main" val="2848580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63AA9-B187-3344-6323-849E2D4375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D7221F7-34B4-06F7-C738-72BAECCF0E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F4F473-7F29-F3EF-8036-D00C9CDD59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567021-D2EF-70DC-81A1-91427213B73D}"/>
              </a:ext>
            </a:extLst>
          </p:cNvPr>
          <p:cNvSpPr>
            <a:spLocks noGrp="1"/>
          </p:cNvSpPr>
          <p:nvPr>
            <p:ph type="dt" sz="half" idx="10"/>
          </p:nvPr>
        </p:nvSpPr>
        <p:spPr/>
        <p:txBody>
          <a:bodyPr/>
          <a:lstStyle/>
          <a:p>
            <a:fld id="{F4CE47EE-39B1-4B09-9461-0AC44D4AF103}" type="datetimeFigureOut">
              <a:rPr lang="en-US" smtClean="0"/>
              <a:t>9/20/2023</a:t>
            </a:fld>
            <a:endParaRPr lang="en-US"/>
          </a:p>
        </p:txBody>
      </p:sp>
      <p:sp>
        <p:nvSpPr>
          <p:cNvPr id="6" name="Footer Placeholder 5">
            <a:extLst>
              <a:ext uri="{FF2B5EF4-FFF2-40B4-BE49-F238E27FC236}">
                <a16:creationId xmlns:a16="http://schemas.microsoft.com/office/drawing/2014/main" id="{AD0F6745-70C1-2C2E-D3F8-7FF0BF9855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6D5AB8-2CD8-DF98-208A-D4F217462000}"/>
              </a:ext>
            </a:extLst>
          </p:cNvPr>
          <p:cNvSpPr>
            <a:spLocks noGrp="1"/>
          </p:cNvSpPr>
          <p:nvPr>
            <p:ph type="sldNum" sz="quarter" idx="12"/>
          </p:nvPr>
        </p:nvSpPr>
        <p:spPr/>
        <p:txBody>
          <a:bodyPr/>
          <a:lstStyle/>
          <a:p>
            <a:fld id="{F8206F22-ACDA-4A55-AD99-8CA60046608D}" type="slidenum">
              <a:rPr lang="en-US" smtClean="0"/>
              <a:t>‹#›</a:t>
            </a:fld>
            <a:endParaRPr lang="en-US"/>
          </a:p>
        </p:txBody>
      </p:sp>
    </p:spTree>
    <p:extLst>
      <p:ext uri="{BB962C8B-B14F-4D97-AF65-F5344CB8AC3E}">
        <p14:creationId xmlns:p14="http://schemas.microsoft.com/office/powerpoint/2010/main" val="1692710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92EB03-58EC-7D38-162F-6F15EA2D95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1ECD84-DBBC-41A8-5B9A-80E876F82A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37F854-518F-4EA4-8250-DCA1BFA1AE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CE47EE-39B1-4B09-9461-0AC44D4AF103}" type="datetimeFigureOut">
              <a:rPr lang="en-US" smtClean="0"/>
              <a:t>9/20/2023</a:t>
            </a:fld>
            <a:endParaRPr lang="en-US"/>
          </a:p>
        </p:txBody>
      </p:sp>
      <p:sp>
        <p:nvSpPr>
          <p:cNvPr id="5" name="Footer Placeholder 4">
            <a:extLst>
              <a:ext uri="{FF2B5EF4-FFF2-40B4-BE49-F238E27FC236}">
                <a16:creationId xmlns:a16="http://schemas.microsoft.com/office/drawing/2014/main" id="{0F0AE401-79B8-C584-08A6-5B0F13747D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24204BA-BF44-91A0-D70C-0189EACAF9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206F22-ACDA-4A55-AD99-8CA60046608D}" type="slidenum">
              <a:rPr lang="en-US" smtClean="0"/>
              <a:t>‹#›</a:t>
            </a:fld>
            <a:endParaRPr lang="en-US"/>
          </a:p>
        </p:txBody>
      </p:sp>
    </p:spTree>
    <p:extLst>
      <p:ext uri="{BB962C8B-B14F-4D97-AF65-F5344CB8AC3E}">
        <p14:creationId xmlns:p14="http://schemas.microsoft.com/office/powerpoint/2010/main" val="3667300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ublicdomainpictures.net/en/view-image.php?image=320337&amp;picture=technology-2020"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open-stand.org/isoc-introduces-new-concept-on-collaborative-security/"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publicdomainpictures.net/view-image.php?image=165887&amp;picture=digital"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3" Type="http://schemas.openxmlformats.org/officeDocument/2006/relationships/hyperlink" Target="https://www.devblog.no/en/article/networks-and-networking"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opensai.org/bitacora/entornos-de-trabajo-para-ciencia-de-datos-instalando-r-studio-y-anaconda-en-ubuntu-linux-18-04"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iblnews.es/ibm-microsoft-harvard-mit-y-otras-universidades-se-unen-al-programa-de-acceso-remoto-edx/"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1000">
              <a:schemeClr val="accent1">
                <a:lumMod val="50000"/>
              </a:schemeClr>
            </a:gs>
            <a:gs pos="74000">
              <a:schemeClr val="accent1">
                <a:lumMod val="45000"/>
                <a:lumOff val="55000"/>
              </a:schemeClr>
            </a:gs>
            <a:gs pos="83000">
              <a:schemeClr val="accent1">
                <a:lumMod val="45000"/>
                <a:lumOff val="55000"/>
              </a:schemeClr>
            </a:gs>
            <a:gs pos="37000">
              <a:srgbClr val="C3A67A"/>
            </a:gs>
          </a:gsLst>
          <a:lin ang="54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3D1D21-2D3E-FE33-283A-84A465BE8AE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6543" t="-1" r="-1" b="-1"/>
          <a:stretch/>
        </p:blipFill>
        <p:spPr>
          <a:xfrm>
            <a:off x="6692900" y="0"/>
            <a:ext cx="5499100" cy="6858000"/>
          </a:xfrm>
          <a:prstGeom prst="rect">
            <a:avLst/>
          </a:prstGeom>
          <a:effectLst>
            <a:softEdge rad="292100"/>
          </a:effectLst>
        </p:spPr>
      </p:pic>
      <p:sp>
        <p:nvSpPr>
          <p:cNvPr id="2" name="Title 1">
            <a:extLst>
              <a:ext uri="{FF2B5EF4-FFF2-40B4-BE49-F238E27FC236}">
                <a16:creationId xmlns:a16="http://schemas.microsoft.com/office/drawing/2014/main" id="{227E43D3-8496-0FFC-67C6-E19BC8ABE87D}"/>
              </a:ext>
            </a:extLst>
          </p:cNvPr>
          <p:cNvSpPr>
            <a:spLocks noGrp="1"/>
          </p:cNvSpPr>
          <p:nvPr>
            <p:ph type="ctrTitle"/>
          </p:nvPr>
        </p:nvSpPr>
        <p:spPr>
          <a:xfrm>
            <a:off x="-1257300" y="1371600"/>
            <a:ext cx="9144000" cy="2387600"/>
          </a:xfrm>
          <a:noFill/>
        </p:spPr>
        <p:txBody>
          <a:bodyPr>
            <a:normAutofit/>
          </a:bodyPr>
          <a:lstStyle/>
          <a:p>
            <a:r>
              <a:rPr lang="en-US" sz="6600" b="1" i="1" dirty="0">
                <a:ln>
                  <a:solidFill>
                    <a:schemeClr val="accent1">
                      <a:lumMod val="60000"/>
                      <a:lumOff val="40000"/>
                    </a:schemeClr>
                  </a:solidFill>
                </a:ln>
                <a:solidFill>
                  <a:srgbClr val="EBF0F9"/>
                </a:solidFill>
                <a:effectLst>
                  <a:outerShdw blurRad="50800" dist="38100" dir="16200000" rotWithShape="0">
                    <a:prstClr val="black">
                      <a:alpha val="40000"/>
                    </a:prstClr>
                  </a:outerShdw>
                </a:effectLst>
                <a:latin typeface="Arial Black" panose="020B0A04020102020204" pitchFamily="34" charset="0"/>
                <a:ea typeface="+mn-ea"/>
                <a:cs typeface="+mn-cs"/>
              </a:rPr>
              <a:t>Computer</a:t>
            </a:r>
            <a:r>
              <a:rPr lang="en-US" sz="6600" b="1" i="1" dirty="0">
                <a:ln>
                  <a:solidFill>
                    <a:schemeClr val="accent1">
                      <a:lumMod val="60000"/>
                      <a:lumOff val="40000"/>
                    </a:schemeClr>
                  </a:solidFill>
                </a:ln>
                <a:solidFill>
                  <a:srgbClr val="EBF0F9"/>
                </a:solidFill>
                <a:effectLst>
                  <a:outerShdw blurRad="50800" dist="38100" dir="16200000" rotWithShape="0">
                    <a:prstClr val="black">
                      <a:alpha val="40000"/>
                    </a:prstClr>
                  </a:outerShdw>
                </a:effectLst>
                <a:latin typeface="Arial Black" panose="020B0A04020102020204" pitchFamily="34" charset="0"/>
              </a:rPr>
              <a:t> </a:t>
            </a:r>
            <a:r>
              <a:rPr lang="en-US" sz="6600" b="1" i="1" dirty="0">
                <a:ln>
                  <a:solidFill>
                    <a:schemeClr val="accent1">
                      <a:lumMod val="60000"/>
                      <a:lumOff val="40000"/>
                    </a:schemeClr>
                  </a:solidFill>
                </a:ln>
                <a:solidFill>
                  <a:srgbClr val="EBF0F9"/>
                </a:solidFill>
                <a:effectLst>
                  <a:outerShdw blurRad="50800" dist="38100" dir="16200000" rotWithShape="0">
                    <a:prstClr val="black">
                      <a:alpha val="40000"/>
                    </a:prstClr>
                  </a:outerShdw>
                </a:effectLst>
                <a:latin typeface="Arial Black" panose="020B0A04020102020204" pitchFamily="34" charset="0"/>
                <a:ea typeface="+mn-ea"/>
                <a:cs typeface="+mn-cs"/>
              </a:rPr>
              <a:t>Responsibility</a:t>
            </a:r>
            <a:r>
              <a:rPr lang="en-US" sz="6600" b="1" i="1" dirty="0">
                <a:ln>
                  <a:solidFill>
                    <a:schemeClr val="accent1">
                      <a:lumMod val="60000"/>
                      <a:lumOff val="40000"/>
                    </a:schemeClr>
                  </a:solidFill>
                </a:ln>
                <a:solidFill>
                  <a:srgbClr val="EBF0F9"/>
                </a:solidFill>
                <a:effectLst>
                  <a:outerShdw blurRad="50800" dist="38100" dir="16200000" rotWithShape="0">
                    <a:prstClr val="black">
                      <a:alpha val="40000"/>
                    </a:prstClr>
                  </a:outerShdw>
                </a:effectLst>
                <a:latin typeface="Arial Black" panose="020B0A04020102020204" pitchFamily="34" charset="0"/>
              </a:rPr>
              <a:t> </a:t>
            </a:r>
          </a:p>
        </p:txBody>
      </p:sp>
      <p:sp>
        <p:nvSpPr>
          <p:cNvPr id="3" name="Subtitle 2">
            <a:extLst>
              <a:ext uri="{FF2B5EF4-FFF2-40B4-BE49-F238E27FC236}">
                <a16:creationId xmlns:a16="http://schemas.microsoft.com/office/drawing/2014/main" id="{35B39465-B8D3-2C6C-C021-E08716E07D21}"/>
              </a:ext>
            </a:extLst>
          </p:cNvPr>
          <p:cNvSpPr>
            <a:spLocks noGrp="1"/>
          </p:cNvSpPr>
          <p:nvPr>
            <p:ph type="subTitle" idx="1"/>
          </p:nvPr>
        </p:nvSpPr>
        <p:spPr>
          <a:xfrm>
            <a:off x="-2655794" y="3759200"/>
            <a:ext cx="9144000" cy="1655762"/>
          </a:xfrm>
        </p:spPr>
        <p:txBody>
          <a:bodyPr/>
          <a:lstStyle/>
          <a:p>
            <a:r>
              <a:rPr lang="en-US" b="1" i="1" dirty="0">
                <a:ln>
                  <a:solidFill>
                    <a:schemeClr val="accent1">
                      <a:lumMod val="60000"/>
                      <a:lumOff val="40000"/>
                    </a:schemeClr>
                  </a:solidFill>
                </a:ln>
                <a:solidFill>
                  <a:schemeClr val="accent1">
                    <a:lumMod val="20000"/>
                    <a:lumOff val="80000"/>
                  </a:schemeClr>
                </a:solidFill>
                <a:effectLst>
                  <a:outerShdw blurRad="50800" dist="38100" dir="13500000" algn="br" rotWithShape="0">
                    <a:prstClr val="black">
                      <a:alpha val="40000"/>
                    </a:prstClr>
                  </a:outerShdw>
                </a:effectLst>
                <a:latin typeface="Arial Black" panose="020B0A04020102020204" pitchFamily="34" charset="0"/>
              </a:rPr>
              <a:t>By Jeeda Karadsheh</a:t>
            </a:r>
          </a:p>
        </p:txBody>
      </p:sp>
    </p:spTree>
    <p:extLst>
      <p:ext uri="{BB962C8B-B14F-4D97-AF65-F5344CB8AC3E}">
        <p14:creationId xmlns:p14="http://schemas.microsoft.com/office/powerpoint/2010/main" val="17310410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69000">
              <a:srgbClr val="02044A"/>
            </a:gs>
            <a:gs pos="74000">
              <a:srgbClr val="011B8E"/>
            </a:gs>
            <a:gs pos="93000">
              <a:srgbClr val="0A3BDB"/>
            </a:gs>
            <a:gs pos="87000">
              <a:srgbClr val="011B8E"/>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9A2A6-2ED1-CF44-9515-8621899EB51B}"/>
              </a:ext>
            </a:extLst>
          </p:cNvPr>
          <p:cNvSpPr>
            <a:spLocks noGrp="1"/>
          </p:cNvSpPr>
          <p:nvPr>
            <p:ph type="title"/>
          </p:nvPr>
        </p:nvSpPr>
        <p:spPr/>
        <p:txBody>
          <a:bodyPr>
            <a:normAutofit/>
            <a:scene3d>
              <a:camera prst="orthographicFront"/>
              <a:lightRig rig="threePt" dir="t"/>
            </a:scene3d>
            <a:sp3d extrusionH="57150">
              <a:bevelT w="57150" h="38100" prst="artDeco"/>
            </a:sp3d>
          </a:bodyPr>
          <a:lstStyle/>
          <a:p>
            <a:r>
              <a:rPr lang="en-US" b="1" i="1" dirty="0">
                <a:ln>
                  <a:solidFill>
                    <a:schemeClr val="accent1">
                      <a:lumMod val="60000"/>
                      <a:lumOff val="40000"/>
                    </a:schemeClr>
                  </a:solidFill>
                </a:ln>
                <a:solidFill>
                  <a:srgbClr val="AEBFDA"/>
                </a:solidFill>
                <a:effectLst>
                  <a:innerShdw blurRad="114300">
                    <a:prstClr val="black"/>
                  </a:innerShdw>
                </a:effectLst>
                <a:latin typeface="Arial Black" panose="020B0A04020102020204" pitchFamily="34" charset="0"/>
                <a:ea typeface="+mn-ea"/>
                <a:cs typeface="+mn-cs"/>
              </a:rPr>
              <a:t>Switching off</a:t>
            </a:r>
          </a:p>
        </p:txBody>
      </p:sp>
      <p:sp>
        <p:nvSpPr>
          <p:cNvPr id="3" name="Content Placeholder 2">
            <a:extLst>
              <a:ext uri="{FF2B5EF4-FFF2-40B4-BE49-F238E27FC236}">
                <a16:creationId xmlns:a16="http://schemas.microsoft.com/office/drawing/2014/main" id="{D03C0B2E-C6C8-3921-1A4E-570F34667B62}"/>
              </a:ext>
            </a:extLst>
          </p:cNvPr>
          <p:cNvSpPr>
            <a:spLocks noGrp="1"/>
          </p:cNvSpPr>
          <p:nvPr>
            <p:ph idx="1"/>
          </p:nvPr>
        </p:nvSpPr>
        <p:spPr>
          <a:xfrm>
            <a:off x="6194324" y="1630823"/>
            <a:ext cx="5997676" cy="4862052"/>
          </a:xfrm>
        </p:spPr>
        <p:txBody>
          <a:bodyPr vert="horz" lIns="91440" tIns="45720" rIns="91440" bIns="45720" rtlCol="0">
            <a:normAutofit/>
          </a:bodyPr>
          <a:lstStyle/>
          <a:p>
            <a:pPr marL="0" indent="0" algn="ctr">
              <a:buNone/>
            </a:pPr>
            <a:r>
              <a:rPr lang="en-US" sz="3600" dirty="0">
                <a:solidFill>
                  <a:srgbClr val="AEBFDA"/>
                </a:solidFill>
                <a:latin typeface="Bahnschrift Light" panose="020B0502040204020203" pitchFamily="34" charset="0"/>
              </a:rPr>
              <a:t>When a problem occurs on your electronic device such as your laptop, computer, or even your phone the first thing you must do is make sure the points of power near the wall are switched off before you disconnect or connection electricity cable.</a:t>
            </a:r>
          </a:p>
        </p:txBody>
      </p:sp>
      <p:pic>
        <p:nvPicPr>
          <p:cNvPr id="5" name="Picture 4">
            <a:extLst>
              <a:ext uri="{FF2B5EF4-FFF2-40B4-BE49-F238E27FC236}">
                <a16:creationId xmlns:a16="http://schemas.microsoft.com/office/drawing/2014/main" id="{D7E6D226-AABE-F50C-D389-E83A0233672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29938" y="1690688"/>
            <a:ext cx="5962687" cy="4173881"/>
          </a:xfrm>
          <a:prstGeom prst="rect">
            <a:avLst/>
          </a:prstGeom>
          <a:effectLst>
            <a:softEdge rad="254000"/>
          </a:effectLst>
        </p:spPr>
      </p:pic>
    </p:spTree>
    <p:extLst>
      <p:ext uri="{BB962C8B-B14F-4D97-AF65-F5344CB8AC3E}">
        <p14:creationId xmlns:p14="http://schemas.microsoft.com/office/powerpoint/2010/main" val="40066525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70000">
              <a:srgbClr val="A3C7D1"/>
            </a:gs>
            <a:gs pos="28000">
              <a:srgbClr val="0FA9E6"/>
            </a:gs>
          </a:gsLst>
          <a:lin ang="54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8F410B-13FF-A9E2-BF09-5B4228A6995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532879" y="438348"/>
            <a:ext cx="5659121" cy="5651368"/>
          </a:xfrm>
          <a:prstGeom prst="rect">
            <a:avLst/>
          </a:prstGeom>
          <a:effectLst>
            <a:softEdge rad="698500"/>
          </a:effectLst>
        </p:spPr>
      </p:pic>
      <p:sp>
        <p:nvSpPr>
          <p:cNvPr id="2" name="Title 1">
            <a:extLst>
              <a:ext uri="{FF2B5EF4-FFF2-40B4-BE49-F238E27FC236}">
                <a16:creationId xmlns:a16="http://schemas.microsoft.com/office/drawing/2014/main" id="{2713CAD3-8527-A03B-3A4D-1B31A41B78ED}"/>
              </a:ext>
            </a:extLst>
          </p:cNvPr>
          <p:cNvSpPr>
            <a:spLocks noGrp="1"/>
          </p:cNvSpPr>
          <p:nvPr>
            <p:ph type="title"/>
          </p:nvPr>
        </p:nvSpPr>
        <p:spPr>
          <a:xfrm>
            <a:off x="838200" y="346075"/>
            <a:ext cx="10515600" cy="1325563"/>
          </a:xfrm>
        </p:spPr>
        <p:txBody>
          <a:bodyPr>
            <a:normAutofit/>
            <a:scene3d>
              <a:camera prst="orthographicFront"/>
              <a:lightRig rig="threePt" dir="t"/>
            </a:scene3d>
            <a:sp3d extrusionH="57150">
              <a:bevelT w="38100" h="38100"/>
            </a:sp3d>
          </a:bodyPr>
          <a:lstStyle/>
          <a:p>
            <a:r>
              <a:rPr lang="en-US" b="1" i="1" dirty="0">
                <a:ln>
                  <a:solidFill>
                    <a:schemeClr val="accent1">
                      <a:lumMod val="60000"/>
                      <a:lumOff val="40000"/>
                    </a:schemeClr>
                  </a:solidFill>
                </a:ln>
                <a:solidFill>
                  <a:srgbClr val="0774AA"/>
                </a:solidFill>
                <a:effectLst>
                  <a:outerShdw blurRad="50800" dist="38100" dir="16200000" rotWithShape="0">
                    <a:prstClr val="black">
                      <a:alpha val="40000"/>
                    </a:prstClr>
                  </a:outerShdw>
                </a:effectLst>
                <a:latin typeface="Arial Black" panose="020B0A04020102020204" pitchFamily="34" charset="0"/>
                <a:ea typeface="+mn-ea"/>
                <a:cs typeface="+mn-cs"/>
              </a:rPr>
              <a:t>What not to do</a:t>
            </a:r>
          </a:p>
        </p:txBody>
      </p:sp>
      <p:sp>
        <p:nvSpPr>
          <p:cNvPr id="3" name="Content Placeholder 2">
            <a:extLst>
              <a:ext uri="{FF2B5EF4-FFF2-40B4-BE49-F238E27FC236}">
                <a16:creationId xmlns:a16="http://schemas.microsoft.com/office/drawing/2014/main" id="{4AEF30BE-AC06-9E1E-30ED-DDE73BE78FBD}"/>
              </a:ext>
            </a:extLst>
          </p:cNvPr>
          <p:cNvSpPr>
            <a:spLocks noGrp="1"/>
          </p:cNvSpPr>
          <p:nvPr>
            <p:ph idx="1"/>
          </p:nvPr>
        </p:nvSpPr>
        <p:spPr>
          <a:xfrm>
            <a:off x="271608" y="1657351"/>
            <a:ext cx="6174557" cy="4840287"/>
          </a:xfrm>
          <a:noFill/>
        </p:spPr>
        <p:txBody>
          <a:bodyPr>
            <a:normAutofit lnSpcReduction="10000"/>
          </a:bodyPr>
          <a:lstStyle/>
          <a:p>
            <a:pPr marL="0" indent="0" algn="ctr">
              <a:buNone/>
            </a:pPr>
            <a:r>
              <a:rPr lang="en-US" sz="4400" dirty="0">
                <a:solidFill>
                  <a:srgbClr val="1B6D91"/>
                </a:solidFill>
                <a:latin typeface="Bahnschrift Light" panose="020B0502040204020203" pitchFamily="34" charset="0"/>
                <a:ea typeface="+mj-ea"/>
                <a:cs typeface="+mj-cs"/>
              </a:rPr>
              <a:t>Whatever you do, do not open the case of your computer or any other device for that matter because you may make more problems and even ruin it</a:t>
            </a:r>
            <a:r>
              <a:rPr lang="en-US" sz="3600" dirty="0">
                <a:solidFill>
                  <a:srgbClr val="1B6D91"/>
                </a:solidFill>
                <a:latin typeface="Bahnschrift Light" panose="020B0502040204020203" pitchFamily="34" charset="0"/>
              </a:rPr>
              <a:t>.</a:t>
            </a:r>
          </a:p>
        </p:txBody>
      </p:sp>
    </p:spTree>
    <p:extLst>
      <p:ext uri="{BB962C8B-B14F-4D97-AF65-F5344CB8AC3E}">
        <p14:creationId xmlns:p14="http://schemas.microsoft.com/office/powerpoint/2010/main" val="34811387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69000">
              <a:srgbClr val="093A72"/>
            </a:gs>
            <a:gs pos="46000">
              <a:srgbClr val="134A8A"/>
            </a:gs>
            <a:gs pos="93000">
              <a:srgbClr val="1D5798"/>
            </a:gs>
            <a:gs pos="87000">
              <a:srgbClr val="011B8E"/>
            </a:gs>
          </a:gsLst>
          <a:lin ang="54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376742-AB90-F447-968B-A9A32472606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35560" y="1444944"/>
            <a:ext cx="6711885" cy="4670981"/>
          </a:xfrm>
          <a:prstGeom prst="rect">
            <a:avLst/>
          </a:prstGeom>
          <a:solidFill>
            <a:srgbClr val="0E3B72"/>
          </a:solidFill>
          <a:effectLst>
            <a:softEdge rad="533400"/>
          </a:effectLst>
        </p:spPr>
      </p:pic>
      <p:sp>
        <p:nvSpPr>
          <p:cNvPr id="2" name="Title 1">
            <a:extLst>
              <a:ext uri="{FF2B5EF4-FFF2-40B4-BE49-F238E27FC236}">
                <a16:creationId xmlns:a16="http://schemas.microsoft.com/office/drawing/2014/main" id="{360043A5-B6D9-6C4C-ED2F-A1FF932B7A51}"/>
              </a:ext>
            </a:extLst>
          </p:cNvPr>
          <p:cNvSpPr>
            <a:spLocks noGrp="1"/>
          </p:cNvSpPr>
          <p:nvPr>
            <p:ph type="title"/>
          </p:nvPr>
        </p:nvSpPr>
        <p:spPr/>
        <p:txBody>
          <a:bodyPr>
            <a:normAutofit/>
            <a:scene3d>
              <a:camera prst="orthographicFront"/>
              <a:lightRig rig="threePt" dir="t"/>
            </a:scene3d>
            <a:sp3d extrusionH="57150">
              <a:bevelT w="82550" h="38100" prst="coolSlant"/>
            </a:sp3d>
          </a:bodyPr>
          <a:lstStyle/>
          <a:p>
            <a:r>
              <a:rPr lang="en-US" b="1" i="1" dirty="0">
                <a:ln>
                  <a:solidFill>
                    <a:schemeClr val="accent1">
                      <a:lumMod val="60000"/>
                      <a:lumOff val="40000"/>
                    </a:schemeClr>
                  </a:solidFill>
                </a:ln>
                <a:solidFill>
                  <a:srgbClr val="EBF0F9"/>
                </a:solidFill>
                <a:effectLst>
                  <a:outerShdw blurRad="63500" sx="102000" sy="102000" algn="ctr" rotWithShape="0">
                    <a:prstClr val="black">
                      <a:alpha val="40000"/>
                    </a:prstClr>
                  </a:outerShdw>
                </a:effectLst>
                <a:latin typeface="Arial Black" panose="020B0A04020102020204" pitchFamily="34" charset="0"/>
                <a:ea typeface="+mn-ea"/>
                <a:cs typeface="+mn-cs"/>
              </a:rPr>
              <a:t>Checking connection</a:t>
            </a:r>
          </a:p>
        </p:txBody>
      </p:sp>
      <p:sp>
        <p:nvSpPr>
          <p:cNvPr id="3" name="Content Placeholder 2">
            <a:extLst>
              <a:ext uri="{FF2B5EF4-FFF2-40B4-BE49-F238E27FC236}">
                <a16:creationId xmlns:a16="http://schemas.microsoft.com/office/drawing/2014/main" id="{5D8ED53E-78D9-3A81-B8C7-F9CB954D6CB7}"/>
              </a:ext>
            </a:extLst>
          </p:cNvPr>
          <p:cNvSpPr>
            <a:spLocks noGrp="1"/>
          </p:cNvSpPr>
          <p:nvPr>
            <p:ph idx="1"/>
          </p:nvPr>
        </p:nvSpPr>
        <p:spPr>
          <a:xfrm>
            <a:off x="7029922" y="1303809"/>
            <a:ext cx="5162078" cy="4479126"/>
          </a:xfrm>
        </p:spPr>
        <p:txBody>
          <a:bodyPr>
            <a:normAutofit fontScale="92500" lnSpcReduction="10000"/>
          </a:bodyPr>
          <a:lstStyle/>
          <a:p>
            <a:pPr marL="0" indent="0" algn="ctr">
              <a:buNone/>
            </a:pPr>
            <a:r>
              <a:rPr lang="en-US" sz="3600" dirty="0">
                <a:solidFill>
                  <a:schemeClr val="bg1"/>
                </a:solidFill>
                <a:latin typeface="Bahnschrift Light" panose="020B0502040204020203" pitchFamily="34" charset="0"/>
              </a:rPr>
              <a:t>At times you may not realize but you can be disconnected from your wi-fi causing problems opening apps and websites on your device. So, check that your are connected and relaunch the app/website and then your problem is solved.</a:t>
            </a:r>
          </a:p>
        </p:txBody>
      </p:sp>
      <p:sp>
        <p:nvSpPr>
          <p:cNvPr id="6" name="TextBox 5">
            <a:extLst>
              <a:ext uri="{FF2B5EF4-FFF2-40B4-BE49-F238E27FC236}">
                <a16:creationId xmlns:a16="http://schemas.microsoft.com/office/drawing/2014/main" id="{B71D59CD-4CB0-6D84-F5F8-4DF32E0BD0A4}"/>
              </a:ext>
            </a:extLst>
          </p:cNvPr>
          <p:cNvSpPr txBox="1"/>
          <p:nvPr/>
        </p:nvSpPr>
        <p:spPr>
          <a:xfrm>
            <a:off x="0" y="6931612"/>
            <a:ext cx="4713402" cy="230832"/>
          </a:xfrm>
          <a:prstGeom prst="rect">
            <a:avLst/>
          </a:prstGeom>
          <a:noFill/>
        </p:spPr>
        <p:txBody>
          <a:bodyPr wrap="square" rtlCol="0">
            <a:spAutoFit/>
          </a:bodyPr>
          <a:lstStyle/>
          <a:p>
            <a:r>
              <a:rPr lang="en-US" sz="900">
                <a:hlinkClick r:id="rId3" tooltip="https://www.devblog.no/en/article/networks-and-networking"/>
              </a:rPr>
              <a:t>This Photo</a:t>
            </a:r>
            <a:r>
              <a:rPr lang="en-US" sz="900"/>
              <a:t> by Unknown Author is licensed under </a:t>
            </a:r>
            <a:r>
              <a:rPr lang="en-US" sz="900">
                <a:hlinkClick r:id="rId4" tooltip="https://creativecommons.org/licenses/by-nc/3.0/"/>
              </a:rPr>
              <a:t>CC BY-NC</a:t>
            </a:r>
            <a:endParaRPr lang="en-US" sz="900"/>
          </a:p>
        </p:txBody>
      </p:sp>
    </p:spTree>
    <p:extLst>
      <p:ext uri="{BB962C8B-B14F-4D97-AF65-F5344CB8AC3E}">
        <p14:creationId xmlns:p14="http://schemas.microsoft.com/office/powerpoint/2010/main" val="38680365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81000">
              <a:srgbClr val="C3FAFF"/>
            </a:gs>
            <a:gs pos="56000">
              <a:srgbClr val="2676D7"/>
            </a:gs>
            <a:gs pos="97203">
              <a:schemeClr val="bg1"/>
            </a:gs>
            <a:gs pos="89000">
              <a:srgbClr val="C3FAFF"/>
            </a:gs>
            <a:gs pos="96000">
              <a:srgbClr val="C3FAFF"/>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EFE89-249F-614D-5901-86F38C898254}"/>
              </a:ext>
            </a:extLst>
          </p:cNvPr>
          <p:cNvSpPr>
            <a:spLocks noGrp="1"/>
          </p:cNvSpPr>
          <p:nvPr>
            <p:ph type="title"/>
          </p:nvPr>
        </p:nvSpPr>
        <p:spPr/>
        <p:txBody>
          <a:bodyPr>
            <a:normAutofit/>
            <a:scene3d>
              <a:camera prst="orthographicFront"/>
              <a:lightRig rig="threePt" dir="t"/>
            </a:scene3d>
            <a:sp3d extrusionH="57150">
              <a:bevelT w="82550" h="38100" prst="coolSlant"/>
            </a:sp3d>
          </a:bodyPr>
          <a:lstStyle/>
          <a:p>
            <a:pPr>
              <a:spcBef>
                <a:spcPts val="1000"/>
              </a:spcBef>
            </a:pPr>
            <a:r>
              <a:rPr lang="en-US" b="1" i="1" dirty="0">
                <a:ln>
                  <a:solidFill>
                    <a:schemeClr val="accent1">
                      <a:lumMod val="60000"/>
                      <a:lumOff val="40000"/>
                    </a:schemeClr>
                  </a:solidFill>
                </a:ln>
                <a:solidFill>
                  <a:srgbClr val="063C83"/>
                </a:solidFill>
                <a:effectLst>
                  <a:outerShdw blurRad="50800" dist="38100" dir="16200000" rotWithShape="0">
                    <a:prstClr val="black">
                      <a:alpha val="40000"/>
                    </a:prstClr>
                  </a:outerShdw>
                </a:effectLst>
                <a:latin typeface="Arial Black" panose="020B0A04020102020204" pitchFamily="34" charset="0"/>
                <a:ea typeface="+mn-ea"/>
                <a:cs typeface="+mn-cs"/>
              </a:rPr>
              <a:t>Cleaning up</a:t>
            </a:r>
          </a:p>
        </p:txBody>
      </p:sp>
      <p:sp>
        <p:nvSpPr>
          <p:cNvPr id="3" name="Content Placeholder 2">
            <a:extLst>
              <a:ext uri="{FF2B5EF4-FFF2-40B4-BE49-F238E27FC236}">
                <a16:creationId xmlns:a16="http://schemas.microsoft.com/office/drawing/2014/main" id="{0086CC81-553A-8636-2763-11EB3018026C}"/>
              </a:ext>
            </a:extLst>
          </p:cNvPr>
          <p:cNvSpPr>
            <a:spLocks noGrp="1"/>
          </p:cNvSpPr>
          <p:nvPr>
            <p:ph idx="1"/>
          </p:nvPr>
        </p:nvSpPr>
        <p:spPr>
          <a:xfrm>
            <a:off x="838200" y="1338606"/>
            <a:ext cx="4176860" cy="4838357"/>
          </a:xfrm>
        </p:spPr>
        <p:txBody>
          <a:bodyPr>
            <a:normAutofit fontScale="92500"/>
          </a:bodyPr>
          <a:lstStyle/>
          <a:p>
            <a:pPr marL="0" indent="0" algn="ctr">
              <a:buNone/>
            </a:pPr>
            <a:r>
              <a:rPr lang="en-US" sz="3600" dirty="0">
                <a:solidFill>
                  <a:srgbClr val="063C83"/>
                </a:solidFill>
                <a:effectLst>
                  <a:outerShdw blurRad="63500" sx="102000" sy="102000" algn="ctr" rotWithShape="0">
                    <a:prstClr val="black">
                      <a:alpha val="40000"/>
                    </a:prstClr>
                  </a:outerShdw>
                </a:effectLst>
                <a:latin typeface="Bahnschrift Light" panose="020B0502040204020203" pitchFamily="34" charset="0"/>
              </a:rPr>
              <a:t>Your device may be loaded with junk or old stuff that you do not need, so you can delete and get rid of any extra things like apps that may be causing your device to glitch or even not act properly.</a:t>
            </a:r>
          </a:p>
        </p:txBody>
      </p:sp>
      <p:pic>
        <p:nvPicPr>
          <p:cNvPr id="5" name="Picture 4">
            <a:extLst>
              <a:ext uri="{FF2B5EF4-FFF2-40B4-BE49-F238E27FC236}">
                <a16:creationId xmlns:a16="http://schemas.microsoft.com/office/drawing/2014/main" id="{6FBA4B26-984E-DD2E-510D-A51FDE5019B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141451" y="365125"/>
            <a:ext cx="7050549" cy="5752872"/>
          </a:xfrm>
          <a:prstGeom prst="rect">
            <a:avLst/>
          </a:prstGeom>
          <a:effectLst>
            <a:softEdge rad="673100"/>
          </a:effectLst>
        </p:spPr>
      </p:pic>
    </p:spTree>
    <p:extLst>
      <p:ext uri="{BB962C8B-B14F-4D97-AF65-F5344CB8AC3E}">
        <p14:creationId xmlns:p14="http://schemas.microsoft.com/office/powerpoint/2010/main" val="41387410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81000">
              <a:srgbClr val="F6F4E4"/>
            </a:gs>
            <a:gs pos="56000">
              <a:srgbClr val="1E9FD9"/>
            </a:gs>
            <a:gs pos="97203">
              <a:schemeClr val="bg1"/>
            </a:gs>
            <a:gs pos="89000">
              <a:srgbClr val="F6F4E4"/>
            </a:gs>
            <a:gs pos="96000">
              <a:srgbClr val="F6F4E4"/>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11595-09A8-39E6-143B-E27DD4439AFE}"/>
              </a:ext>
            </a:extLst>
          </p:cNvPr>
          <p:cNvSpPr>
            <a:spLocks noGrp="1"/>
          </p:cNvSpPr>
          <p:nvPr>
            <p:ph type="title"/>
          </p:nvPr>
        </p:nvSpPr>
        <p:spPr>
          <a:xfrm>
            <a:off x="838200" y="779046"/>
            <a:ext cx="10515600" cy="1325563"/>
          </a:xfrm>
        </p:spPr>
        <p:txBody>
          <a:bodyPr>
            <a:normAutofit/>
          </a:bodyPr>
          <a:lstStyle/>
          <a:p>
            <a:pPr>
              <a:spcBef>
                <a:spcPts val="1000"/>
              </a:spcBef>
            </a:pPr>
            <a:r>
              <a:rPr lang="en-US" b="1" i="1" dirty="0">
                <a:ln>
                  <a:solidFill>
                    <a:schemeClr val="accent1">
                      <a:lumMod val="60000"/>
                      <a:lumOff val="40000"/>
                    </a:schemeClr>
                  </a:solidFill>
                </a:ln>
                <a:solidFill>
                  <a:srgbClr val="EBF0F9"/>
                </a:solidFill>
                <a:effectLst>
                  <a:outerShdw blurRad="50800" dist="38100" dir="16200000" rotWithShape="0">
                    <a:prstClr val="black">
                      <a:alpha val="40000"/>
                    </a:prstClr>
                  </a:outerShdw>
                </a:effectLst>
                <a:latin typeface="Arial Black" panose="020B0A04020102020204" pitchFamily="34" charset="0"/>
                <a:ea typeface="+mn-ea"/>
                <a:cs typeface="+mn-cs"/>
              </a:rPr>
              <a:t>Being unsure</a:t>
            </a:r>
          </a:p>
        </p:txBody>
      </p:sp>
      <p:sp>
        <p:nvSpPr>
          <p:cNvPr id="3" name="Content Placeholder 2">
            <a:extLst>
              <a:ext uri="{FF2B5EF4-FFF2-40B4-BE49-F238E27FC236}">
                <a16:creationId xmlns:a16="http://schemas.microsoft.com/office/drawing/2014/main" id="{77FB48CC-5296-AF82-09AE-DC1A0E0CE8FD}"/>
              </a:ext>
            </a:extLst>
          </p:cNvPr>
          <p:cNvSpPr>
            <a:spLocks noGrp="1"/>
          </p:cNvSpPr>
          <p:nvPr>
            <p:ph idx="1"/>
          </p:nvPr>
        </p:nvSpPr>
        <p:spPr>
          <a:xfrm>
            <a:off x="7188740" y="565520"/>
            <a:ext cx="5003260" cy="5130014"/>
          </a:xfrm>
        </p:spPr>
        <p:txBody>
          <a:bodyPr>
            <a:normAutofit/>
          </a:bodyPr>
          <a:lstStyle/>
          <a:p>
            <a:pPr marL="0" indent="0" algn="ctr">
              <a:buNone/>
            </a:pPr>
            <a:r>
              <a:rPr lang="en-US" sz="3600" dirty="0">
                <a:solidFill>
                  <a:srgbClr val="F6F4E4"/>
                </a:solidFill>
                <a:effectLst>
                  <a:outerShdw blurRad="50800" dist="38100" dir="16200000" rotWithShape="0">
                    <a:prstClr val="black">
                      <a:alpha val="40000"/>
                    </a:prstClr>
                  </a:outerShdw>
                </a:effectLst>
                <a:latin typeface="Bahnschrift Light" panose="020B0502040204020203" pitchFamily="34" charset="0"/>
              </a:rPr>
              <a:t>When dealing with computer problems its very important to know what you are doing, if you are unsure or in doubt please stop and ask a professional for their help or else you could make it worse.</a:t>
            </a:r>
          </a:p>
        </p:txBody>
      </p:sp>
      <p:pic>
        <p:nvPicPr>
          <p:cNvPr id="5" name="Picture 4">
            <a:extLst>
              <a:ext uri="{FF2B5EF4-FFF2-40B4-BE49-F238E27FC236}">
                <a16:creationId xmlns:a16="http://schemas.microsoft.com/office/drawing/2014/main" id="{9BA61379-9FB0-8312-7DF8-82092DDDD43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06624" y="2104609"/>
            <a:ext cx="6658380" cy="3590925"/>
          </a:xfrm>
          <a:prstGeom prst="rect">
            <a:avLst/>
          </a:prstGeom>
          <a:solidFill>
            <a:schemeClr val="bg1"/>
          </a:solidFill>
          <a:effectLst>
            <a:softEdge rad="292100"/>
          </a:effectLst>
        </p:spPr>
      </p:pic>
      <p:sp>
        <p:nvSpPr>
          <p:cNvPr id="7" name="Rectangle 6">
            <a:extLst>
              <a:ext uri="{FF2B5EF4-FFF2-40B4-BE49-F238E27FC236}">
                <a16:creationId xmlns:a16="http://schemas.microsoft.com/office/drawing/2014/main" id="{59F63165-B5F0-6D1F-7B71-F02855CD9F7D}"/>
              </a:ext>
            </a:extLst>
          </p:cNvPr>
          <p:cNvSpPr/>
          <p:nvPr/>
        </p:nvSpPr>
        <p:spPr>
          <a:xfrm>
            <a:off x="700391" y="2811294"/>
            <a:ext cx="2247090" cy="2013625"/>
          </a:xfrm>
          <a:prstGeom prst="rect">
            <a:avLst/>
          </a:prstGeom>
          <a:solidFill>
            <a:srgbClr val="1E9F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art 7">
            <a:extLst>
              <a:ext uri="{FF2B5EF4-FFF2-40B4-BE49-F238E27FC236}">
                <a16:creationId xmlns:a16="http://schemas.microsoft.com/office/drawing/2014/main" id="{9F1A9868-9B2B-E19D-3D25-06C8E582385B}"/>
              </a:ext>
            </a:extLst>
          </p:cNvPr>
          <p:cNvSpPr/>
          <p:nvPr/>
        </p:nvSpPr>
        <p:spPr>
          <a:xfrm>
            <a:off x="1295631" y="2969443"/>
            <a:ext cx="2045617" cy="1855476"/>
          </a:xfrm>
          <a:prstGeom prst="heart">
            <a:avLst/>
          </a:prstGeom>
          <a:solidFill>
            <a:srgbClr val="F6F4E4"/>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124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34A8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2EB0E-2CEF-5864-3D61-B707574E9682}"/>
              </a:ext>
            </a:extLst>
          </p:cNvPr>
          <p:cNvSpPr>
            <a:spLocks noGrp="1"/>
          </p:cNvSpPr>
          <p:nvPr>
            <p:ph type="title"/>
          </p:nvPr>
        </p:nvSpPr>
        <p:spPr>
          <a:xfrm>
            <a:off x="838200" y="1505667"/>
            <a:ext cx="10515600" cy="1325563"/>
          </a:xfrm>
        </p:spPr>
        <p:txBody>
          <a:bodyPr>
            <a:normAutofit/>
          </a:bodyPr>
          <a:lstStyle/>
          <a:p>
            <a:pPr algn="ctr">
              <a:spcBef>
                <a:spcPts val="1000"/>
              </a:spcBef>
            </a:pPr>
            <a:r>
              <a:rPr lang="en-US" sz="6600" b="1" i="1" dirty="0">
                <a:ln>
                  <a:solidFill>
                    <a:schemeClr val="accent1">
                      <a:lumMod val="60000"/>
                      <a:lumOff val="40000"/>
                    </a:schemeClr>
                  </a:solidFill>
                </a:ln>
                <a:solidFill>
                  <a:srgbClr val="EBF0F9"/>
                </a:solidFill>
                <a:effectLst>
                  <a:outerShdw blurRad="50800" dist="38100" dir="16200000" rotWithShape="0">
                    <a:prstClr val="black">
                      <a:alpha val="40000"/>
                    </a:prstClr>
                  </a:outerShdw>
                </a:effectLst>
                <a:latin typeface="Arial Black" panose="020B0A04020102020204" pitchFamily="34" charset="0"/>
                <a:ea typeface="+mn-ea"/>
                <a:cs typeface="+mn-cs"/>
              </a:rPr>
              <a:t>Thank You</a:t>
            </a:r>
          </a:p>
        </p:txBody>
      </p:sp>
      <p:sp>
        <p:nvSpPr>
          <p:cNvPr id="3" name="Content Placeholder 2">
            <a:extLst>
              <a:ext uri="{FF2B5EF4-FFF2-40B4-BE49-F238E27FC236}">
                <a16:creationId xmlns:a16="http://schemas.microsoft.com/office/drawing/2014/main" id="{8EFE27AD-772B-528B-BD7F-1F569F0CAC49}"/>
              </a:ext>
            </a:extLst>
          </p:cNvPr>
          <p:cNvSpPr>
            <a:spLocks noGrp="1"/>
          </p:cNvSpPr>
          <p:nvPr>
            <p:ph idx="1"/>
          </p:nvPr>
        </p:nvSpPr>
        <p:spPr>
          <a:xfrm>
            <a:off x="838200" y="4195199"/>
            <a:ext cx="10515600" cy="1684491"/>
          </a:xfrm>
        </p:spPr>
        <p:txBody>
          <a:bodyPr>
            <a:noAutofit/>
          </a:bodyPr>
          <a:lstStyle/>
          <a:p>
            <a:pPr marL="0" indent="0" algn="ctr">
              <a:buNone/>
            </a:pPr>
            <a:r>
              <a:rPr lang="en-US" sz="3600" b="1" i="1" dirty="0">
                <a:ln>
                  <a:solidFill>
                    <a:schemeClr val="accent1">
                      <a:lumMod val="60000"/>
                      <a:lumOff val="40000"/>
                    </a:schemeClr>
                  </a:solidFill>
                </a:ln>
                <a:solidFill>
                  <a:srgbClr val="EBF0F9"/>
                </a:solidFill>
                <a:effectLst>
                  <a:outerShdw blurRad="50800" dist="38100" dir="16200000" rotWithShape="0">
                    <a:prstClr val="black">
                      <a:alpha val="40000"/>
                    </a:prstClr>
                  </a:outerShdw>
                </a:effectLst>
                <a:latin typeface="Arial Black" panose="020B0A04020102020204" pitchFamily="34" charset="0"/>
              </a:rPr>
              <a:t>These are all the tips and tricks that are best for acting responsible when fixing problems thank you for your time!</a:t>
            </a:r>
          </a:p>
        </p:txBody>
      </p:sp>
    </p:spTree>
    <p:extLst>
      <p:ext uri="{BB962C8B-B14F-4D97-AF65-F5344CB8AC3E}">
        <p14:creationId xmlns:p14="http://schemas.microsoft.com/office/powerpoint/2010/main" val="30792929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TotalTime>
  <Words>253</Words>
  <Application>Microsoft Office PowerPoint</Application>
  <PresentationFormat>Widescreen</PresentationFormat>
  <Paragraphs>15</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Arial Black</vt:lpstr>
      <vt:lpstr>Bahnschrift Light</vt:lpstr>
      <vt:lpstr>Calibri</vt:lpstr>
      <vt:lpstr>Calibri Light</vt:lpstr>
      <vt:lpstr>Office Theme</vt:lpstr>
      <vt:lpstr>Computer Responsibility </vt:lpstr>
      <vt:lpstr>Switching off</vt:lpstr>
      <vt:lpstr>What not to do</vt:lpstr>
      <vt:lpstr>Checking connection</vt:lpstr>
      <vt:lpstr>Cleaning up</vt:lpstr>
      <vt:lpstr>Being unsure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Responsibility </dc:title>
  <dc:creator>DELL</dc:creator>
  <cp:lastModifiedBy>DELL</cp:lastModifiedBy>
  <cp:revision>12</cp:revision>
  <dcterms:created xsi:type="dcterms:W3CDTF">2023-09-15T14:05:28Z</dcterms:created>
  <dcterms:modified xsi:type="dcterms:W3CDTF">2023-09-20T15:32:26Z</dcterms:modified>
</cp:coreProperties>
</file>