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FBBAB3-DD28-4F4D-9EAA-D18C46863FF6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FE3C03-ED7D-4871-A4C5-1D8D7E951A1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Never give your password or any information of your accounts to anyone </a:t>
          </a:r>
        </a:p>
      </dgm:t>
    </dgm:pt>
    <dgm:pt modelId="{DA3C9228-59DD-4D53-8D89-20D13BE5E1F6}" type="parTrans" cxnId="{9CCB02B1-2AD6-484D-AC63-20456A154F3D}">
      <dgm:prSet/>
      <dgm:spPr/>
      <dgm:t>
        <a:bodyPr/>
        <a:lstStyle/>
        <a:p>
          <a:endParaRPr lang="en-US"/>
        </a:p>
      </dgm:t>
    </dgm:pt>
    <dgm:pt modelId="{50E35C88-32D5-4E95-B78F-69B7289B3877}" type="sibTrans" cxnId="{9CCB02B1-2AD6-484D-AC63-20456A154F3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0CDCBA1-FB2B-4A0C-94CB-13F9881BFE4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Make sure the website ur using has (https) and a lock for you to be sure that its safe </a:t>
          </a:r>
        </a:p>
      </dgm:t>
    </dgm:pt>
    <dgm:pt modelId="{49CE24D6-BE14-4D43-88D7-DDC0D2C1D2CC}" type="parTrans" cxnId="{902EE629-3E70-4D64-B686-21FB6696EFA5}">
      <dgm:prSet/>
      <dgm:spPr/>
      <dgm:t>
        <a:bodyPr/>
        <a:lstStyle/>
        <a:p>
          <a:endParaRPr lang="en-US"/>
        </a:p>
      </dgm:t>
    </dgm:pt>
    <dgm:pt modelId="{C8DC9312-1CE4-4F40-A968-9FF6441DE6F9}" type="sibTrans" cxnId="{902EE629-3E70-4D64-B686-21FB6696EFA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6490435-491F-41B0-821D-8F24B0E3DB7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Don’t talk to stragers on the internet and tell them about your life </a:t>
          </a:r>
        </a:p>
      </dgm:t>
    </dgm:pt>
    <dgm:pt modelId="{62C3AB8A-A673-4622-8E14-144F0C013F8E}" type="parTrans" cxnId="{D66E54FE-9F43-4139-B292-EB36C0BCDBC5}">
      <dgm:prSet/>
      <dgm:spPr/>
      <dgm:t>
        <a:bodyPr/>
        <a:lstStyle/>
        <a:p>
          <a:endParaRPr lang="en-US"/>
        </a:p>
      </dgm:t>
    </dgm:pt>
    <dgm:pt modelId="{23FF0747-953B-43EE-B31F-8A120A9E2215}" type="sibTrans" cxnId="{D66E54FE-9F43-4139-B292-EB36C0BCDBC5}">
      <dgm:prSet/>
      <dgm:spPr/>
      <dgm:t>
        <a:bodyPr/>
        <a:lstStyle/>
        <a:p>
          <a:endParaRPr lang="en-US"/>
        </a:p>
      </dgm:t>
    </dgm:pt>
    <dgm:pt modelId="{D8108416-FADE-4355-A2A0-620555A51962}" type="pres">
      <dgm:prSet presAssocID="{45FBBAB3-DD28-4F4D-9EAA-D18C46863FF6}" presName="root" presStyleCnt="0">
        <dgm:presLayoutVars>
          <dgm:dir/>
          <dgm:resizeHandles val="exact"/>
        </dgm:presLayoutVars>
      </dgm:prSet>
      <dgm:spPr/>
    </dgm:pt>
    <dgm:pt modelId="{18156FAE-2813-46E2-964B-AD13E5C851CC}" type="pres">
      <dgm:prSet presAssocID="{04FE3C03-ED7D-4871-A4C5-1D8D7E951A1F}" presName="compNode" presStyleCnt="0"/>
      <dgm:spPr/>
    </dgm:pt>
    <dgm:pt modelId="{4E06DF6A-079B-44F0-9D48-FC195BA2E80A}" type="pres">
      <dgm:prSet presAssocID="{04FE3C03-ED7D-4871-A4C5-1D8D7E951A1F}" presName="bgRect" presStyleLbl="bgShp" presStyleIdx="0" presStyleCnt="3"/>
      <dgm:spPr/>
    </dgm:pt>
    <dgm:pt modelId="{C2421C33-F20E-485A-B8A5-B54AFE2D47F9}" type="pres">
      <dgm:prSet presAssocID="{04FE3C03-ED7D-4871-A4C5-1D8D7E951A1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F0089BDB-1955-43C8-9550-8CB2856BA93E}" type="pres">
      <dgm:prSet presAssocID="{04FE3C03-ED7D-4871-A4C5-1D8D7E951A1F}" presName="spaceRect" presStyleCnt="0"/>
      <dgm:spPr/>
    </dgm:pt>
    <dgm:pt modelId="{524489D9-C5AD-49BC-99B4-7D729D75244E}" type="pres">
      <dgm:prSet presAssocID="{04FE3C03-ED7D-4871-A4C5-1D8D7E951A1F}" presName="parTx" presStyleLbl="revTx" presStyleIdx="0" presStyleCnt="3">
        <dgm:presLayoutVars>
          <dgm:chMax val="0"/>
          <dgm:chPref val="0"/>
        </dgm:presLayoutVars>
      </dgm:prSet>
      <dgm:spPr/>
    </dgm:pt>
    <dgm:pt modelId="{ADD851FD-F704-42BF-8197-978A1D2C7DB2}" type="pres">
      <dgm:prSet presAssocID="{50E35C88-32D5-4E95-B78F-69B7289B3877}" presName="sibTrans" presStyleCnt="0"/>
      <dgm:spPr/>
    </dgm:pt>
    <dgm:pt modelId="{BC45C722-392F-412C-ABFF-9D9FC0EAE16D}" type="pres">
      <dgm:prSet presAssocID="{F0CDCBA1-FB2B-4A0C-94CB-13F9881BFE4F}" presName="compNode" presStyleCnt="0"/>
      <dgm:spPr/>
    </dgm:pt>
    <dgm:pt modelId="{A953A692-42FC-4974-AFD8-186EE8CF5D4A}" type="pres">
      <dgm:prSet presAssocID="{F0CDCBA1-FB2B-4A0C-94CB-13F9881BFE4F}" presName="bgRect" presStyleLbl="bgShp" presStyleIdx="1" presStyleCnt="3"/>
      <dgm:spPr/>
    </dgm:pt>
    <dgm:pt modelId="{627D0594-246E-44FA-91DA-E2DE98BAA770}" type="pres">
      <dgm:prSet presAssocID="{F0CDCBA1-FB2B-4A0C-94CB-13F9881BFE4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nlock"/>
        </a:ext>
      </dgm:extLst>
    </dgm:pt>
    <dgm:pt modelId="{849F06EA-A167-4783-8755-B2B1D3D3B728}" type="pres">
      <dgm:prSet presAssocID="{F0CDCBA1-FB2B-4A0C-94CB-13F9881BFE4F}" presName="spaceRect" presStyleCnt="0"/>
      <dgm:spPr/>
    </dgm:pt>
    <dgm:pt modelId="{15CFEA29-1BB7-491A-8A27-A569F49C61FC}" type="pres">
      <dgm:prSet presAssocID="{F0CDCBA1-FB2B-4A0C-94CB-13F9881BFE4F}" presName="parTx" presStyleLbl="revTx" presStyleIdx="1" presStyleCnt="3">
        <dgm:presLayoutVars>
          <dgm:chMax val="0"/>
          <dgm:chPref val="0"/>
        </dgm:presLayoutVars>
      </dgm:prSet>
      <dgm:spPr/>
    </dgm:pt>
    <dgm:pt modelId="{CA36D0D8-33A9-459F-96AF-62F96A04ACCF}" type="pres">
      <dgm:prSet presAssocID="{C8DC9312-1CE4-4F40-A968-9FF6441DE6F9}" presName="sibTrans" presStyleCnt="0"/>
      <dgm:spPr/>
    </dgm:pt>
    <dgm:pt modelId="{2D2BACF4-201C-433F-96E7-A59B054116DE}" type="pres">
      <dgm:prSet presAssocID="{F6490435-491F-41B0-821D-8F24B0E3DB7B}" presName="compNode" presStyleCnt="0"/>
      <dgm:spPr/>
    </dgm:pt>
    <dgm:pt modelId="{3FF82BD7-923E-4B2B-B00A-5F4B08090803}" type="pres">
      <dgm:prSet presAssocID="{F6490435-491F-41B0-821D-8F24B0E3DB7B}" presName="bgRect" presStyleLbl="bgShp" presStyleIdx="2" presStyleCnt="3"/>
      <dgm:spPr/>
    </dgm:pt>
    <dgm:pt modelId="{198006B2-0782-4EF3-AA7C-C95F6685C031}" type="pres">
      <dgm:prSet presAssocID="{F6490435-491F-41B0-821D-8F24B0E3DB7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F0DAF4A8-0E91-467C-AF08-BE95DDBFF8C4}" type="pres">
      <dgm:prSet presAssocID="{F6490435-491F-41B0-821D-8F24B0E3DB7B}" presName="spaceRect" presStyleCnt="0"/>
      <dgm:spPr/>
    </dgm:pt>
    <dgm:pt modelId="{A14E2439-4892-4F8E-AE56-D0BCAC804C8D}" type="pres">
      <dgm:prSet presAssocID="{F6490435-491F-41B0-821D-8F24B0E3DB7B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EDDAA23-79A8-45AD-B9DC-AB1189137BC2}" type="presOf" srcId="{45FBBAB3-DD28-4F4D-9EAA-D18C46863FF6}" destId="{D8108416-FADE-4355-A2A0-620555A51962}" srcOrd="0" destOrd="0" presId="urn:microsoft.com/office/officeart/2018/2/layout/IconVerticalSolidList"/>
    <dgm:cxn modelId="{902EE629-3E70-4D64-B686-21FB6696EFA5}" srcId="{45FBBAB3-DD28-4F4D-9EAA-D18C46863FF6}" destId="{F0CDCBA1-FB2B-4A0C-94CB-13F9881BFE4F}" srcOrd="1" destOrd="0" parTransId="{49CE24D6-BE14-4D43-88D7-DDC0D2C1D2CC}" sibTransId="{C8DC9312-1CE4-4F40-A968-9FF6441DE6F9}"/>
    <dgm:cxn modelId="{D1DF2F7C-6ECF-471F-B7D6-8B5CB1873696}" type="presOf" srcId="{04FE3C03-ED7D-4871-A4C5-1D8D7E951A1F}" destId="{524489D9-C5AD-49BC-99B4-7D729D75244E}" srcOrd="0" destOrd="0" presId="urn:microsoft.com/office/officeart/2018/2/layout/IconVerticalSolidList"/>
    <dgm:cxn modelId="{2BF9F0AF-5C6E-4643-84C8-DC012A62CB03}" type="presOf" srcId="{F6490435-491F-41B0-821D-8F24B0E3DB7B}" destId="{A14E2439-4892-4F8E-AE56-D0BCAC804C8D}" srcOrd="0" destOrd="0" presId="urn:microsoft.com/office/officeart/2018/2/layout/IconVerticalSolidList"/>
    <dgm:cxn modelId="{9CCB02B1-2AD6-484D-AC63-20456A154F3D}" srcId="{45FBBAB3-DD28-4F4D-9EAA-D18C46863FF6}" destId="{04FE3C03-ED7D-4871-A4C5-1D8D7E951A1F}" srcOrd="0" destOrd="0" parTransId="{DA3C9228-59DD-4D53-8D89-20D13BE5E1F6}" sibTransId="{50E35C88-32D5-4E95-B78F-69B7289B3877}"/>
    <dgm:cxn modelId="{B163D8E8-8344-4BED-BF1D-B9E76C278321}" type="presOf" srcId="{F0CDCBA1-FB2B-4A0C-94CB-13F9881BFE4F}" destId="{15CFEA29-1BB7-491A-8A27-A569F49C61FC}" srcOrd="0" destOrd="0" presId="urn:microsoft.com/office/officeart/2018/2/layout/IconVerticalSolidList"/>
    <dgm:cxn modelId="{D66E54FE-9F43-4139-B292-EB36C0BCDBC5}" srcId="{45FBBAB3-DD28-4F4D-9EAA-D18C46863FF6}" destId="{F6490435-491F-41B0-821D-8F24B0E3DB7B}" srcOrd="2" destOrd="0" parTransId="{62C3AB8A-A673-4622-8E14-144F0C013F8E}" sibTransId="{23FF0747-953B-43EE-B31F-8A120A9E2215}"/>
    <dgm:cxn modelId="{A28739A7-57C5-48BF-A59B-8E49B84DED56}" type="presParOf" srcId="{D8108416-FADE-4355-A2A0-620555A51962}" destId="{18156FAE-2813-46E2-964B-AD13E5C851CC}" srcOrd="0" destOrd="0" presId="urn:microsoft.com/office/officeart/2018/2/layout/IconVerticalSolidList"/>
    <dgm:cxn modelId="{2A837CEF-EDEF-4EB2-8F60-D45989807578}" type="presParOf" srcId="{18156FAE-2813-46E2-964B-AD13E5C851CC}" destId="{4E06DF6A-079B-44F0-9D48-FC195BA2E80A}" srcOrd="0" destOrd="0" presId="urn:microsoft.com/office/officeart/2018/2/layout/IconVerticalSolidList"/>
    <dgm:cxn modelId="{3E00C673-97D6-4A99-88EA-F7CEBF821C83}" type="presParOf" srcId="{18156FAE-2813-46E2-964B-AD13E5C851CC}" destId="{C2421C33-F20E-485A-B8A5-B54AFE2D47F9}" srcOrd="1" destOrd="0" presId="urn:microsoft.com/office/officeart/2018/2/layout/IconVerticalSolidList"/>
    <dgm:cxn modelId="{02FE1ACF-A15C-45C0-BC13-0B3ADCC10F5B}" type="presParOf" srcId="{18156FAE-2813-46E2-964B-AD13E5C851CC}" destId="{F0089BDB-1955-43C8-9550-8CB2856BA93E}" srcOrd="2" destOrd="0" presId="urn:microsoft.com/office/officeart/2018/2/layout/IconVerticalSolidList"/>
    <dgm:cxn modelId="{3E1563BF-CB91-49CA-9193-C94513C21BF4}" type="presParOf" srcId="{18156FAE-2813-46E2-964B-AD13E5C851CC}" destId="{524489D9-C5AD-49BC-99B4-7D729D75244E}" srcOrd="3" destOrd="0" presId="urn:microsoft.com/office/officeart/2018/2/layout/IconVerticalSolidList"/>
    <dgm:cxn modelId="{B574C9C0-D6C1-4696-BE4A-42BB5D6CF03C}" type="presParOf" srcId="{D8108416-FADE-4355-A2A0-620555A51962}" destId="{ADD851FD-F704-42BF-8197-978A1D2C7DB2}" srcOrd="1" destOrd="0" presId="urn:microsoft.com/office/officeart/2018/2/layout/IconVerticalSolidList"/>
    <dgm:cxn modelId="{D8FE644C-1D8F-4197-9BFC-F8A2AF0BAD18}" type="presParOf" srcId="{D8108416-FADE-4355-A2A0-620555A51962}" destId="{BC45C722-392F-412C-ABFF-9D9FC0EAE16D}" srcOrd="2" destOrd="0" presId="urn:microsoft.com/office/officeart/2018/2/layout/IconVerticalSolidList"/>
    <dgm:cxn modelId="{0F5151D9-CD40-41FB-A951-AEABC230FC43}" type="presParOf" srcId="{BC45C722-392F-412C-ABFF-9D9FC0EAE16D}" destId="{A953A692-42FC-4974-AFD8-186EE8CF5D4A}" srcOrd="0" destOrd="0" presId="urn:microsoft.com/office/officeart/2018/2/layout/IconVerticalSolidList"/>
    <dgm:cxn modelId="{E1D1D357-D040-498C-A305-3568949E713D}" type="presParOf" srcId="{BC45C722-392F-412C-ABFF-9D9FC0EAE16D}" destId="{627D0594-246E-44FA-91DA-E2DE98BAA770}" srcOrd="1" destOrd="0" presId="urn:microsoft.com/office/officeart/2018/2/layout/IconVerticalSolidList"/>
    <dgm:cxn modelId="{2C7CB747-E191-4DB7-BC95-6F340780BB40}" type="presParOf" srcId="{BC45C722-392F-412C-ABFF-9D9FC0EAE16D}" destId="{849F06EA-A167-4783-8755-B2B1D3D3B728}" srcOrd="2" destOrd="0" presId="urn:microsoft.com/office/officeart/2018/2/layout/IconVerticalSolidList"/>
    <dgm:cxn modelId="{B83DF756-1648-408C-B5F4-FF710E973667}" type="presParOf" srcId="{BC45C722-392F-412C-ABFF-9D9FC0EAE16D}" destId="{15CFEA29-1BB7-491A-8A27-A569F49C61FC}" srcOrd="3" destOrd="0" presId="urn:microsoft.com/office/officeart/2018/2/layout/IconVerticalSolidList"/>
    <dgm:cxn modelId="{448C40E1-99A0-4167-BC25-E3BA466E81C9}" type="presParOf" srcId="{D8108416-FADE-4355-A2A0-620555A51962}" destId="{CA36D0D8-33A9-459F-96AF-62F96A04ACCF}" srcOrd="3" destOrd="0" presId="urn:microsoft.com/office/officeart/2018/2/layout/IconVerticalSolidList"/>
    <dgm:cxn modelId="{1B81439C-8A1B-4FAD-AF6F-919A0FD0CE39}" type="presParOf" srcId="{D8108416-FADE-4355-A2A0-620555A51962}" destId="{2D2BACF4-201C-433F-96E7-A59B054116DE}" srcOrd="4" destOrd="0" presId="urn:microsoft.com/office/officeart/2018/2/layout/IconVerticalSolidList"/>
    <dgm:cxn modelId="{9F48D851-5496-4D65-BE85-BEAD46CE5247}" type="presParOf" srcId="{2D2BACF4-201C-433F-96E7-A59B054116DE}" destId="{3FF82BD7-923E-4B2B-B00A-5F4B08090803}" srcOrd="0" destOrd="0" presId="urn:microsoft.com/office/officeart/2018/2/layout/IconVerticalSolidList"/>
    <dgm:cxn modelId="{E15877E2-814B-43AF-85F5-A449E9CBAEEF}" type="presParOf" srcId="{2D2BACF4-201C-433F-96E7-A59B054116DE}" destId="{198006B2-0782-4EF3-AA7C-C95F6685C031}" srcOrd="1" destOrd="0" presId="urn:microsoft.com/office/officeart/2018/2/layout/IconVerticalSolidList"/>
    <dgm:cxn modelId="{1B3FC209-4299-4D45-8AE0-AFC6C071333C}" type="presParOf" srcId="{2D2BACF4-201C-433F-96E7-A59B054116DE}" destId="{F0DAF4A8-0E91-467C-AF08-BE95DDBFF8C4}" srcOrd="2" destOrd="0" presId="urn:microsoft.com/office/officeart/2018/2/layout/IconVerticalSolidList"/>
    <dgm:cxn modelId="{E1E6EB42-7E93-46F0-A77F-A45979C631BE}" type="presParOf" srcId="{2D2BACF4-201C-433F-96E7-A59B054116DE}" destId="{A14E2439-4892-4F8E-AE56-D0BCAC804C8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5E72FD-BBF8-4DF4-9616-23547975CA5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8E2CC6-A3A8-454B-B5CA-E1937DC2B64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Make sure it’s a trusted website so they don’t steal ur money or hack into ur bank account</a:t>
          </a:r>
        </a:p>
      </dgm:t>
    </dgm:pt>
    <dgm:pt modelId="{34CCFEE7-547B-43D9-B76D-48A12B06F4EB}" type="parTrans" cxnId="{CF93421F-2B50-428B-8A38-373995288141}">
      <dgm:prSet/>
      <dgm:spPr/>
      <dgm:t>
        <a:bodyPr/>
        <a:lstStyle/>
        <a:p>
          <a:endParaRPr lang="en-US"/>
        </a:p>
      </dgm:t>
    </dgm:pt>
    <dgm:pt modelId="{BB91BCC9-0BB8-47A6-84A0-10BA599341CD}" type="sibTrans" cxnId="{CF93421F-2B50-428B-8A38-373995288141}">
      <dgm:prSet/>
      <dgm:spPr/>
      <dgm:t>
        <a:bodyPr/>
        <a:lstStyle/>
        <a:p>
          <a:endParaRPr lang="en-US"/>
        </a:p>
      </dgm:t>
    </dgm:pt>
    <dgm:pt modelId="{12E3576D-C86C-47E2-AA42-FBE3DE4CAD2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Avoid shopping online because there is a lot of scammers that take ur money and don’t ship the item </a:t>
          </a:r>
        </a:p>
      </dgm:t>
    </dgm:pt>
    <dgm:pt modelId="{BE2B12AF-9C12-4061-B61A-275DCCA39FC3}" type="parTrans" cxnId="{DBB1001A-C6BA-4845-B1DF-42DE5A448B23}">
      <dgm:prSet/>
      <dgm:spPr/>
      <dgm:t>
        <a:bodyPr/>
        <a:lstStyle/>
        <a:p>
          <a:endParaRPr lang="en-US"/>
        </a:p>
      </dgm:t>
    </dgm:pt>
    <dgm:pt modelId="{1A57C987-8FC9-4F5B-8E5E-7583E1A2A046}" type="sibTrans" cxnId="{DBB1001A-C6BA-4845-B1DF-42DE5A448B23}">
      <dgm:prSet/>
      <dgm:spPr/>
      <dgm:t>
        <a:bodyPr/>
        <a:lstStyle/>
        <a:p>
          <a:endParaRPr lang="en-US"/>
        </a:p>
      </dgm:t>
    </dgm:pt>
    <dgm:pt modelId="{8F045303-3E1F-4702-95E2-E22EB7250FDC}" type="pres">
      <dgm:prSet presAssocID="{F55E72FD-BBF8-4DF4-9616-23547975CA5D}" presName="root" presStyleCnt="0">
        <dgm:presLayoutVars>
          <dgm:dir/>
          <dgm:resizeHandles val="exact"/>
        </dgm:presLayoutVars>
      </dgm:prSet>
      <dgm:spPr/>
    </dgm:pt>
    <dgm:pt modelId="{929909CB-1228-4E73-AC33-6BE29C85E1DD}" type="pres">
      <dgm:prSet presAssocID="{FB8E2CC6-A3A8-454B-B5CA-E1937DC2B646}" presName="compNode" presStyleCnt="0"/>
      <dgm:spPr/>
    </dgm:pt>
    <dgm:pt modelId="{0882197A-41BA-4435-973B-7E81043E6931}" type="pres">
      <dgm:prSet presAssocID="{FB8E2CC6-A3A8-454B-B5CA-E1937DC2B646}" presName="bgRect" presStyleLbl="bgShp" presStyleIdx="0" presStyleCnt="2"/>
      <dgm:spPr/>
    </dgm:pt>
    <dgm:pt modelId="{2B170782-A806-4FA2-A924-CC948BBB23BB}" type="pres">
      <dgm:prSet presAssocID="{FB8E2CC6-A3A8-454B-B5CA-E1937DC2B64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1E6C6511-5CE3-4923-92E5-ED427DF97CA6}" type="pres">
      <dgm:prSet presAssocID="{FB8E2CC6-A3A8-454B-B5CA-E1937DC2B646}" presName="spaceRect" presStyleCnt="0"/>
      <dgm:spPr/>
    </dgm:pt>
    <dgm:pt modelId="{4F665803-56D5-44EB-BEB4-BD882840FF08}" type="pres">
      <dgm:prSet presAssocID="{FB8E2CC6-A3A8-454B-B5CA-E1937DC2B646}" presName="parTx" presStyleLbl="revTx" presStyleIdx="0" presStyleCnt="2">
        <dgm:presLayoutVars>
          <dgm:chMax val="0"/>
          <dgm:chPref val="0"/>
        </dgm:presLayoutVars>
      </dgm:prSet>
      <dgm:spPr/>
    </dgm:pt>
    <dgm:pt modelId="{BFFB78C7-8966-4337-960A-8B7AAC187A53}" type="pres">
      <dgm:prSet presAssocID="{BB91BCC9-0BB8-47A6-84A0-10BA599341CD}" presName="sibTrans" presStyleCnt="0"/>
      <dgm:spPr/>
    </dgm:pt>
    <dgm:pt modelId="{4F91E13E-A27E-49B8-ABCD-738D65598F91}" type="pres">
      <dgm:prSet presAssocID="{12E3576D-C86C-47E2-AA42-FBE3DE4CAD24}" presName="compNode" presStyleCnt="0"/>
      <dgm:spPr/>
    </dgm:pt>
    <dgm:pt modelId="{0377C5D1-9806-4D51-9A7B-536083A7FEB8}" type="pres">
      <dgm:prSet presAssocID="{12E3576D-C86C-47E2-AA42-FBE3DE4CAD24}" presName="bgRect" presStyleLbl="bgShp" presStyleIdx="1" presStyleCnt="2"/>
      <dgm:spPr/>
    </dgm:pt>
    <dgm:pt modelId="{F04A1C51-7DE7-4988-909F-08265D4C732E}" type="pres">
      <dgm:prSet presAssocID="{12E3576D-C86C-47E2-AA42-FBE3DE4CAD2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hopping cart"/>
        </a:ext>
      </dgm:extLst>
    </dgm:pt>
    <dgm:pt modelId="{D42912A0-8F18-4E7B-BA06-76C669DC8FA4}" type="pres">
      <dgm:prSet presAssocID="{12E3576D-C86C-47E2-AA42-FBE3DE4CAD24}" presName="spaceRect" presStyleCnt="0"/>
      <dgm:spPr/>
    </dgm:pt>
    <dgm:pt modelId="{4A283D4C-B0E2-4A91-BF32-8005CAEAF0CC}" type="pres">
      <dgm:prSet presAssocID="{12E3576D-C86C-47E2-AA42-FBE3DE4CAD24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E597C600-783D-4EBB-A786-4CD728BC3F92}" type="presOf" srcId="{F55E72FD-BBF8-4DF4-9616-23547975CA5D}" destId="{8F045303-3E1F-4702-95E2-E22EB7250FDC}" srcOrd="0" destOrd="0" presId="urn:microsoft.com/office/officeart/2018/2/layout/IconVerticalSolidList"/>
    <dgm:cxn modelId="{DBB1001A-C6BA-4845-B1DF-42DE5A448B23}" srcId="{F55E72FD-BBF8-4DF4-9616-23547975CA5D}" destId="{12E3576D-C86C-47E2-AA42-FBE3DE4CAD24}" srcOrd="1" destOrd="0" parTransId="{BE2B12AF-9C12-4061-B61A-275DCCA39FC3}" sibTransId="{1A57C987-8FC9-4F5B-8E5E-7583E1A2A046}"/>
    <dgm:cxn modelId="{CF93421F-2B50-428B-8A38-373995288141}" srcId="{F55E72FD-BBF8-4DF4-9616-23547975CA5D}" destId="{FB8E2CC6-A3A8-454B-B5CA-E1937DC2B646}" srcOrd="0" destOrd="0" parTransId="{34CCFEE7-547B-43D9-B76D-48A12B06F4EB}" sibTransId="{BB91BCC9-0BB8-47A6-84A0-10BA599341CD}"/>
    <dgm:cxn modelId="{B843DA54-FBA7-4428-8103-A5A5D961022A}" type="presOf" srcId="{FB8E2CC6-A3A8-454B-B5CA-E1937DC2B646}" destId="{4F665803-56D5-44EB-BEB4-BD882840FF08}" srcOrd="0" destOrd="0" presId="urn:microsoft.com/office/officeart/2018/2/layout/IconVerticalSolidList"/>
    <dgm:cxn modelId="{1A733458-2EB9-4923-A972-2CC3C7A1558D}" type="presOf" srcId="{12E3576D-C86C-47E2-AA42-FBE3DE4CAD24}" destId="{4A283D4C-B0E2-4A91-BF32-8005CAEAF0CC}" srcOrd="0" destOrd="0" presId="urn:microsoft.com/office/officeart/2018/2/layout/IconVerticalSolidList"/>
    <dgm:cxn modelId="{D6A83DD9-F933-466E-BA09-3EC9D167F024}" type="presParOf" srcId="{8F045303-3E1F-4702-95E2-E22EB7250FDC}" destId="{929909CB-1228-4E73-AC33-6BE29C85E1DD}" srcOrd="0" destOrd="0" presId="urn:microsoft.com/office/officeart/2018/2/layout/IconVerticalSolidList"/>
    <dgm:cxn modelId="{D5D05547-85B3-4E6C-A383-523DEDE703F2}" type="presParOf" srcId="{929909CB-1228-4E73-AC33-6BE29C85E1DD}" destId="{0882197A-41BA-4435-973B-7E81043E6931}" srcOrd="0" destOrd="0" presId="urn:microsoft.com/office/officeart/2018/2/layout/IconVerticalSolidList"/>
    <dgm:cxn modelId="{1D167DDC-A58E-45DB-ABF8-8C8532737683}" type="presParOf" srcId="{929909CB-1228-4E73-AC33-6BE29C85E1DD}" destId="{2B170782-A806-4FA2-A924-CC948BBB23BB}" srcOrd="1" destOrd="0" presId="urn:microsoft.com/office/officeart/2018/2/layout/IconVerticalSolidList"/>
    <dgm:cxn modelId="{7F4A332F-B387-4A44-A949-6F0020F6A810}" type="presParOf" srcId="{929909CB-1228-4E73-AC33-6BE29C85E1DD}" destId="{1E6C6511-5CE3-4923-92E5-ED427DF97CA6}" srcOrd="2" destOrd="0" presId="urn:microsoft.com/office/officeart/2018/2/layout/IconVerticalSolidList"/>
    <dgm:cxn modelId="{DC81518F-A544-4DF1-AF7D-3AD9A085775F}" type="presParOf" srcId="{929909CB-1228-4E73-AC33-6BE29C85E1DD}" destId="{4F665803-56D5-44EB-BEB4-BD882840FF08}" srcOrd="3" destOrd="0" presId="urn:microsoft.com/office/officeart/2018/2/layout/IconVerticalSolidList"/>
    <dgm:cxn modelId="{9D302CD1-8B86-42DF-A1B5-5C48738B2E48}" type="presParOf" srcId="{8F045303-3E1F-4702-95E2-E22EB7250FDC}" destId="{BFFB78C7-8966-4337-960A-8B7AAC187A53}" srcOrd="1" destOrd="0" presId="urn:microsoft.com/office/officeart/2018/2/layout/IconVerticalSolidList"/>
    <dgm:cxn modelId="{41139193-087F-4AD6-A2F1-6E06D7D792BC}" type="presParOf" srcId="{8F045303-3E1F-4702-95E2-E22EB7250FDC}" destId="{4F91E13E-A27E-49B8-ABCD-738D65598F91}" srcOrd="2" destOrd="0" presId="urn:microsoft.com/office/officeart/2018/2/layout/IconVerticalSolidList"/>
    <dgm:cxn modelId="{3F0B0B79-239C-4D8B-B9F6-FC4AD13B529C}" type="presParOf" srcId="{4F91E13E-A27E-49B8-ABCD-738D65598F91}" destId="{0377C5D1-9806-4D51-9A7B-536083A7FEB8}" srcOrd="0" destOrd="0" presId="urn:microsoft.com/office/officeart/2018/2/layout/IconVerticalSolidList"/>
    <dgm:cxn modelId="{02BEE857-26AE-4D63-8B0C-92A27E224B1C}" type="presParOf" srcId="{4F91E13E-A27E-49B8-ABCD-738D65598F91}" destId="{F04A1C51-7DE7-4988-909F-08265D4C732E}" srcOrd="1" destOrd="0" presId="urn:microsoft.com/office/officeart/2018/2/layout/IconVerticalSolidList"/>
    <dgm:cxn modelId="{87AFA133-CF62-496A-9C91-865E7A21B74A}" type="presParOf" srcId="{4F91E13E-A27E-49B8-ABCD-738D65598F91}" destId="{D42912A0-8F18-4E7B-BA06-76C669DC8FA4}" srcOrd="2" destOrd="0" presId="urn:microsoft.com/office/officeart/2018/2/layout/IconVerticalSolidList"/>
    <dgm:cxn modelId="{B4848190-B346-42B6-9419-B966DFF01FA6}" type="presParOf" srcId="{4F91E13E-A27E-49B8-ABCD-738D65598F91}" destId="{4A283D4C-B0E2-4A91-BF32-8005CAEAF0C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06DF6A-079B-44F0-9D48-FC195BA2E80A}">
      <dsp:nvSpPr>
        <dsp:cNvPr id="0" name=""/>
        <dsp:cNvSpPr/>
      </dsp:nvSpPr>
      <dsp:spPr>
        <a:xfrm>
          <a:off x="0" y="449"/>
          <a:ext cx="4872133" cy="10524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421C33-F20E-485A-B8A5-B54AFE2D47F9}">
      <dsp:nvSpPr>
        <dsp:cNvPr id="0" name=""/>
        <dsp:cNvSpPr/>
      </dsp:nvSpPr>
      <dsp:spPr>
        <a:xfrm>
          <a:off x="318375" y="237258"/>
          <a:ext cx="578865" cy="5788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4489D9-C5AD-49BC-99B4-7D729D75244E}">
      <dsp:nvSpPr>
        <dsp:cNvPr id="0" name=""/>
        <dsp:cNvSpPr/>
      </dsp:nvSpPr>
      <dsp:spPr>
        <a:xfrm>
          <a:off x="1215617" y="449"/>
          <a:ext cx="3656515" cy="1052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388" tIns="111388" rIns="111388" bIns="111388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Never give your password or any information of your accounts to anyone </a:t>
          </a:r>
        </a:p>
      </dsp:txBody>
      <dsp:txXfrm>
        <a:off x="1215617" y="449"/>
        <a:ext cx="3656515" cy="1052482"/>
      </dsp:txXfrm>
    </dsp:sp>
    <dsp:sp modelId="{A953A692-42FC-4974-AFD8-186EE8CF5D4A}">
      <dsp:nvSpPr>
        <dsp:cNvPr id="0" name=""/>
        <dsp:cNvSpPr/>
      </dsp:nvSpPr>
      <dsp:spPr>
        <a:xfrm>
          <a:off x="0" y="1316052"/>
          <a:ext cx="4872133" cy="10524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7D0594-246E-44FA-91DA-E2DE98BAA770}">
      <dsp:nvSpPr>
        <dsp:cNvPr id="0" name=""/>
        <dsp:cNvSpPr/>
      </dsp:nvSpPr>
      <dsp:spPr>
        <a:xfrm>
          <a:off x="318375" y="1552861"/>
          <a:ext cx="578865" cy="5788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FEA29-1BB7-491A-8A27-A569F49C61FC}">
      <dsp:nvSpPr>
        <dsp:cNvPr id="0" name=""/>
        <dsp:cNvSpPr/>
      </dsp:nvSpPr>
      <dsp:spPr>
        <a:xfrm>
          <a:off x="1215617" y="1316052"/>
          <a:ext cx="3656515" cy="1052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388" tIns="111388" rIns="111388" bIns="111388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Make sure the website ur using has (https) and a lock for you to be sure that its safe </a:t>
          </a:r>
        </a:p>
      </dsp:txBody>
      <dsp:txXfrm>
        <a:off x="1215617" y="1316052"/>
        <a:ext cx="3656515" cy="1052482"/>
      </dsp:txXfrm>
    </dsp:sp>
    <dsp:sp modelId="{3FF82BD7-923E-4B2B-B00A-5F4B08090803}">
      <dsp:nvSpPr>
        <dsp:cNvPr id="0" name=""/>
        <dsp:cNvSpPr/>
      </dsp:nvSpPr>
      <dsp:spPr>
        <a:xfrm>
          <a:off x="0" y="2631655"/>
          <a:ext cx="4872133" cy="105248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8006B2-0782-4EF3-AA7C-C95F6685C031}">
      <dsp:nvSpPr>
        <dsp:cNvPr id="0" name=""/>
        <dsp:cNvSpPr/>
      </dsp:nvSpPr>
      <dsp:spPr>
        <a:xfrm>
          <a:off x="318375" y="2868464"/>
          <a:ext cx="578865" cy="57886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4E2439-4892-4F8E-AE56-D0BCAC804C8D}">
      <dsp:nvSpPr>
        <dsp:cNvPr id="0" name=""/>
        <dsp:cNvSpPr/>
      </dsp:nvSpPr>
      <dsp:spPr>
        <a:xfrm>
          <a:off x="1215617" y="2631655"/>
          <a:ext cx="3656515" cy="1052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388" tIns="111388" rIns="111388" bIns="111388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Don’t talk to stragers on the internet and tell them about your life </a:t>
          </a:r>
        </a:p>
      </dsp:txBody>
      <dsp:txXfrm>
        <a:off x="1215617" y="2631655"/>
        <a:ext cx="3656515" cy="1052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2197A-41BA-4435-973B-7E81043E6931}">
      <dsp:nvSpPr>
        <dsp:cNvPr id="0" name=""/>
        <dsp:cNvSpPr/>
      </dsp:nvSpPr>
      <dsp:spPr>
        <a:xfrm>
          <a:off x="0" y="598745"/>
          <a:ext cx="4872133" cy="110537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170782-A806-4FA2-A924-CC948BBB23BB}">
      <dsp:nvSpPr>
        <dsp:cNvPr id="0" name=""/>
        <dsp:cNvSpPr/>
      </dsp:nvSpPr>
      <dsp:spPr>
        <a:xfrm>
          <a:off x="334376" y="847455"/>
          <a:ext cx="607957" cy="6079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665803-56D5-44EB-BEB4-BD882840FF08}">
      <dsp:nvSpPr>
        <dsp:cNvPr id="0" name=""/>
        <dsp:cNvSpPr/>
      </dsp:nvSpPr>
      <dsp:spPr>
        <a:xfrm>
          <a:off x="1276709" y="598745"/>
          <a:ext cx="3595423" cy="1105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86" tIns="116986" rIns="116986" bIns="116986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Make sure it’s a trusted website so they don’t steal ur money or hack into ur bank account</a:t>
          </a:r>
        </a:p>
      </dsp:txBody>
      <dsp:txXfrm>
        <a:off x="1276709" y="598745"/>
        <a:ext cx="3595423" cy="1105376"/>
      </dsp:txXfrm>
    </dsp:sp>
    <dsp:sp modelId="{0377C5D1-9806-4D51-9A7B-536083A7FEB8}">
      <dsp:nvSpPr>
        <dsp:cNvPr id="0" name=""/>
        <dsp:cNvSpPr/>
      </dsp:nvSpPr>
      <dsp:spPr>
        <a:xfrm>
          <a:off x="0" y="1980466"/>
          <a:ext cx="4872133" cy="110537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A1C51-7DE7-4988-909F-08265D4C732E}">
      <dsp:nvSpPr>
        <dsp:cNvPr id="0" name=""/>
        <dsp:cNvSpPr/>
      </dsp:nvSpPr>
      <dsp:spPr>
        <a:xfrm>
          <a:off x="334376" y="2229175"/>
          <a:ext cx="607957" cy="6079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83D4C-B0E2-4A91-BF32-8005CAEAF0CC}">
      <dsp:nvSpPr>
        <dsp:cNvPr id="0" name=""/>
        <dsp:cNvSpPr/>
      </dsp:nvSpPr>
      <dsp:spPr>
        <a:xfrm>
          <a:off x="1276709" y="1980466"/>
          <a:ext cx="3595423" cy="1105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86" tIns="116986" rIns="116986" bIns="116986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Avoid shopping online because there is a lot of scammers that take ur money and don’t ship the item </a:t>
          </a:r>
        </a:p>
      </dsp:txBody>
      <dsp:txXfrm>
        <a:off x="1276709" y="1980466"/>
        <a:ext cx="3595423" cy="11053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3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6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6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6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0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18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3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44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26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94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0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77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saber21.com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/3.0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amingzion.com/gambling/gambling-news/ways-to-spot-a-scam-lottery/" TargetMode="External"/><Relationship Id="rId3" Type="http://schemas.openxmlformats.org/officeDocument/2006/relationships/diagramLayout" Target="../diagrams/layout1.xml"/><Relationship Id="rId7" Type="http://schemas.openxmlformats.org/officeDocument/2006/relationships/image" Target="../media/image8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hyperlink" Target="https://creativecommons.org/licenses/by-sa/3.0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blogroastin48fps.wordpress.com/2020/07/31/how-apps-steal-your-data/" TargetMode="External"/><Relationship Id="rId3" Type="http://schemas.openxmlformats.org/officeDocument/2006/relationships/diagramLayout" Target="../diagrams/layout2.xml"/><Relationship Id="rId7" Type="http://schemas.openxmlformats.org/officeDocument/2006/relationships/image" Target="../media/image13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hyperlink" Target="https://creativecommons.org/licenses/by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1">
            <a:extLst>
              <a:ext uri="{FF2B5EF4-FFF2-40B4-BE49-F238E27FC236}">
                <a16:creationId xmlns:a16="http://schemas.microsoft.com/office/drawing/2014/main" id="{D6F5F07B-A917-442C-82D5-5719737E9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rson wearing a mask and gloves holding a computer&#10;&#10;Description automatically generated">
            <a:extLst>
              <a:ext uri="{FF2B5EF4-FFF2-40B4-BE49-F238E27FC236}">
                <a16:creationId xmlns:a16="http://schemas.microsoft.com/office/drawing/2014/main" id="{A44853B7-519F-9020-6BA1-229162D6A1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6235"/>
          <a:stretch/>
        </p:blipFill>
        <p:spPr>
          <a:xfrm>
            <a:off x="9" y="-1119"/>
            <a:ext cx="12191982" cy="6859119"/>
          </a:xfrm>
          <a:prstGeom prst="rect">
            <a:avLst/>
          </a:prstGeom>
        </p:spPr>
      </p:pic>
      <p:sp>
        <p:nvSpPr>
          <p:cNvPr id="29" name="Rectangle 23">
            <a:extLst>
              <a:ext uri="{FF2B5EF4-FFF2-40B4-BE49-F238E27FC236}">
                <a16:creationId xmlns:a16="http://schemas.microsoft.com/office/drawing/2014/main" id="{C6C3E48C-655A-4982-8E73-7FB0D9E65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9" y="3307170"/>
            <a:ext cx="12191982" cy="3558767"/>
          </a:xfrm>
          <a:prstGeom prst="rect">
            <a:avLst/>
          </a:prstGeom>
          <a:gradFill>
            <a:gsLst>
              <a:gs pos="89000">
                <a:srgbClr val="000000">
                  <a:alpha val="0"/>
                </a:srgbClr>
              </a:gs>
              <a:gs pos="0">
                <a:schemeClr val="tx1"/>
              </a:gs>
              <a:gs pos="56000">
                <a:srgbClr val="000000">
                  <a:alpha val="26000"/>
                </a:srgbClr>
              </a:gs>
              <a:gs pos="14000">
                <a:srgbClr val="000000">
                  <a:alpha val="37000"/>
                </a:srgbClr>
              </a:gs>
              <a:gs pos="0">
                <a:srgbClr val="000000">
                  <a:alpha val="25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9FF8CB-8365-CF4F-3631-80996933F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3308" y="2838734"/>
            <a:ext cx="8625385" cy="2729554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Online danger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0F44AF-1D84-B361-65A7-AA1861127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1260" y="5786651"/>
            <a:ext cx="5909481" cy="81137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By: </a:t>
            </a:r>
            <a:r>
              <a:rPr lang="en-US" dirty="0" err="1">
                <a:solidFill>
                  <a:srgbClr val="FFFFFF"/>
                </a:solidFill>
              </a:rPr>
              <a:t>catherine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habash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4084D8-B87E-A4E3-27E5-E74ED21B7701}"/>
              </a:ext>
            </a:extLst>
          </p:cNvPr>
          <p:cNvSpPr txBox="1"/>
          <p:nvPr/>
        </p:nvSpPr>
        <p:spPr>
          <a:xfrm>
            <a:off x="9727855" y="6657945"/>
            <a:ext cx="246413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s://www.elsaber21.com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92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5523F-4334-2C4B-4560-5A7C93539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stay safe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1AE62-4801-98B9-DB02-1FEB27BFC9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to do</a:t>
            </a:r>
          </a:p>
        </p:txBody>
      </p:sp>
      <p:graphicFrame>
        <p:nvGraphicFramePr>
          <p:cNvPr id="14" name="Content Placeholder 3">
            <a:extLst>
              <a:ext uri="{FF2B5EF4-FFF2-40B4-BE49-F238E27FC236}">
                <a16:creationId xmlns:a16="http://schemas.microsoft.com/office/drawing/2014/main" id="{2736683E-83A5-F336-5761-8ED3C0F0B45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22108952"/>
              </p:ext>
            </p:extLst>
          </p:nvPr>
        </p:nvGraphicFramePr>
        <p:xfrm>
          <a:off x="839787" y="2510632"/>
          <a:ext cx="4872133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4" name="Picture 23" descr="A person wearing a mask and pointing at a computer&#10;&#10;Description automatically generated">
            <a:extLst>
              <a:ext uri="{FF2B5EF4-FFF2-40B4-BE49-F238E27FC236}">
                <a16:creationId xmlns:a16="http://schemas.microsoft.com/office/drawing/2014/main" id="{2E2A8A08-9240-E834-B6A3-96C1200057F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6268262" y="1109664"/>
            <a:ext cx="5083949" cy="508394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974D5241-E7B2-8DA1-76F0-3166CD7A887E}"/>
              </a:ext>
            </a:extLst>
          </p:cNvPr>
          <p:cNvSpPr txBox="1"/>
          <p:nvPr/>
        </p:nvSpPr>
        <p:spPr>
          <a:xfrm>
            <a:off x="2817000" y="7008000"/>
            <a:ext cx="685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8" tooltip="https://www.gamingzion.com/gambling/gambling-news/ways-to-spot-a-scam-lottery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9" tooltip="https://creativecommons.org/licenses/by-sa/3.0/"/>
              </a:rPr>
              <a:t>CC BY-SA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1780795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C14A5-547D-955E-5E59-C8ED9989B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shopping scam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D8BA6-D4EE-9E1F-B74F-6E68138C24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to do</a:t>
            </a:r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538D36D3-8846-D2E7-2647-C55F36693264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839787" y="2510632"/>
          <a:ext cx="4872133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Content Placeholder 7" descr="A computer hacker stealing files from a computer&#10;&#10;Description automatically generated">
            <a:extLst>
              <a:ext uri="{FF2B5EF4-FFF2-40B4-BE49-F238E27FC236}">
                <a16:creationId xmlns:a16="http://schemas.microsoft.com/office/drawing/2014/main" id="{B9C712C9-C29B-41C3-129C-13DDE5A0099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5889625" y="2781357"/>
            <a:ext cx="4872038" cy="3132024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D6A9E92-623F-7466-2C93-0FA400145830}"/>
              </a:ext>
            </a:extLst>
          </p:cNvPr>
          <p:cNvSpPr txBox="1"/>
          <p:nvPr/>
        </p:nvSpPr>
        <p:spPr>
          <a:xfrm>
            <a:off x="5889625" y="5913381"/>
            <a:ext cx="48720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8" tooltip="https://blogroastin48fps.wordpress.com/2020/07/31/how-apps-steal-your-data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9" tooltip="https://creativecommons.org/licenses/by/3.0/"/>
              </a:rPr>
              <a:t>CC BY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876498030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Boho">
      <a:dk1>
        <a:sysClr val="windowText" lastClr="000000"/>
      </a:dk1>
      <a:lt1>
        <a:sysClr val="window" lastClr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132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Avenir Next LT Pro</vt:lpstr>
      <vt:lpstr>Modern Love</vt:lpstr>
      <vt:lpstr>BohemianVTI</vt:lpstr>
      <vt:lpstr>Online danger</vt:lpstr>
      <vt:lpstr>How to stay safe</vt:lpstr>
      <vt:lpstr>Online shopping scam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danger</dc:title>
  <dc:creator>lina shaer</dc:creator>
  <cp:lastModifiedBy>lina shaer</cp:lastModifiedBy>
  <cp:revision>1</cp:revision>
  <dcterms:created xsi:type="dcterms:W3CDTF">2023-09-20T14:16:02Z</dcterms:created>
  <dcterms:modified xsi:type="dcterms:W3CDTF">2023-09-20T15:32:05Z</dcterms:modified>
</cp:coreProperties>
</file>