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2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6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0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4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6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8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9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99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6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9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DC7ED-D8A8-4C3D-8A26-5BD4E76174F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BF5FC-2C3F-40DD-B249-6E0F7230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35710">
            <a:off x="1357958" y="1746441"/>
            <a:ext cx="6815669" cy="1515533"/>
          </a:xfrm>
        </p:spPr>
        <p:txBody>
          <a:bodyPr/>
          <a:lstStyle/>
          <a:p>
            <a:r>
              <a:rPr lang="ar-JO" sz="72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الاسعافات الاولية</a:t>
            </a:r>
            <a:endParaRPr lang="en-US" sz="7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97490">
            <a:off x="1833416" y="3844031"/>
            <a:ext cx="6815669" cy="1320802"/>
          </a:xfrm>
        </p:spPr>
        <p:txBody>
          <a:bodyPr>
            <a:normAutofit fontScale="77500" lnSpcReduction="20000"/>
          </a:bodyPr>
          <a:lstStyle/>
          <a:p>
            <a:r>
              <a:rPr lang="ar-JO" sz="47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عمل الطالب: ميشيل بطبوطة</a:t>
            </a:r>
          </a:p>
          <a:p>
            <a:r>
              <a:rPr lang="ar-JO" sz="47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الصف : رابع ( أ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68" y="1652976"/>
            <a:ext cx="3116113" cy="17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7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800" b="1" i="1" dirty="0" smtClean="0">
                <a:latin typeface="Andalus" panose="02020603050405020304" pitchFamily="18" charset="-78"/>
              </a:rPr>
              <a:t>مفهوم الاسعاف الاولي</a:t>
            </a:r>
            <a:endParaRPr lang="en-US" sz="4800" b="1" i="1" dirty="0">
              <a:latin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ar-JO" sz="3200" b="1" i="1" dirty="0" smtClean="0">
                <a:latin typeface="Andalus" panose="02020603050405020304" pitchFamily="18" charset="-78"/>
                <a:cs typeface="+mj-cs"/>
              </a:rPr>
              <a:t>الاجراءات الاولية السريعة التي يقوم بها المسعف بصورة بصورة فورية لانقاذ حياة المصاب.</a:t>
            </a:r>
          </a:p>
          <a:p>
            <a:pPr algn="r"/>
            <a:r>
              <a:rPr lang="ar-JO" sz="3200" b="1" i="1" dirty="0" smtClean="0">
                <a:latin typeface="Andalus" panose="02020603050405020304" pitchFamily="18" charset="-78"/>
                <a:cs typeface="+mj-cs"/>
              </a:rPr>
              <a:t>و للاسعافات الاولية اهداف عدة  منها :</a:t>
            </a:r>
          </a:p>
          <a:p>
            <a:pPr algn="r"/>
            <a:r>
              <a:rPr lang="ar-JO" sz="3200" b="1" i="1" dirty="0">
                <a:latin typeface="Andalus" panose="02020603050405020304" pitchFamily="18" charset="-78"/>
                <a:cs typeface="+mj-cs"/>
              </a:rPr>
              <a:t>1</a:t>
            </a:r>
            <a:r>
              <a:rPr lang="ar-JO" sz="3200" b="1" i="1" dirty="0" smtClean="0">
                <a:latin typeface="Andalus" panose="02020603050405020304" pitchFamily="18" charset="-78"/>
                <a:cs typeface="+mj-cs"/>
              </a:rPr>
              <a:t>) المحافظة على حياة المصاب .</a:t>
            </a:r>
          </a:p>
          <a:p>
            <a:pPr algn="r"/>
            <a:r>
              <a:rPr lang="ar-JO" sz="3200" b="1" i="1" dirty="0" smtClean="0">
                <a:latin typeface="Andalus" panose="02020603050405020304" pitchFamily="18" charset="-78"/>
                <a:cs typeface="+mj-cs"/>
              </a:rPr>
              <a:t>2) منع تدهور حالة المصاب . </a:t>
            </a:r>
          </a:p>
          <a:p>
            <a:pPr algn="r"/>
            <a:r>
              <a:rPr lang="ar-JO" sz="3200" b="1" i="1" dirty="0" smtClean="0">
                <a:latin typeface="Andalus" panose="02020603050405020304" pitchFamily="18" charset="-78"/>
                <a:cs typeface="+mj-cs"/>
              </a:rPr>
              <a:t>3</a:t>
            </a:r>
            <a:r>
              <a:rPr lang="ar-JO" sz="3200" b="1" i="1" dirty="0">
                <a:latin typeface="Andalus" panose="02020603050405020304" pitchFamily="18" charset="-78"/>
                <a:cs typeface="+mj-cs"/>
              </a:rPr>
              <a:t>) مساعدة المصاب على الشفاء . </a:t>
            </a:r>
          </a:p>
          <a:p>
            <a:pPr marL="0" indent="0" algn="r">
              <a:buNone/>
            </a:pPr>
            <a:endParaRPr lang="en-US" i="1" dirty="0">
              <a:cs typeface="+mj-cs"/>
            </a:endParaRPr>
          </a:p>
        </p:txBody>
      </p:sp>
      <p:pic>
        <p:nvPicPr>
          <p:cNvPr id="6" name="Picture 5" descr="Cómo enseñar primeros auxilios a niños y para niñ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" y="3012902"/>
            <a:ext cx="3133899" cy="31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i="1" dirty="0" smtClean="0"/>
              <a:t>الصفات الواجب توافرها في الشخص المسعف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1) التأهيل و التدريب .</a:t>
            </a:r>
            <a:br>
              <a:rPr lang="ar-JO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الثقة بالنفس .</a:t>
            </a:r>
          </a:p>
          <a:p>
            <a:pPr algn="r"/>
            <a:r>
              <a:rPr lang="ar-JO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السرعة البديهة .</a:t>
            </a:r>
          </a:p>
          <a:p>
            <a:pPr marL="0" indent="0" algn="r">
              <a:buNone/>
            </a:pPr>
            <a:r>
              <a:rPr lang="ar-JO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4) الهدوء وضبط النفس و التأني .</a:t>
            </a:r>
          </a:p>
          <a:p>
            <a:pPr marL="0" indent="0" algn="r">
              <a:buNone/>
            </a:pPr>
            <a:endParaRPr lang="ar-JO" sz="3200" b="1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 descr="Crisi epilettiche e troponina: un case report da leggere con attenzi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0" y="2688355"/>
            <a:ext cx="4897581" cy="34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i="1" dirty="0" smtClean="0"/>
              <a:t>الحالات التي تطلب اجراء للاسعاف الاولي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200" b="1" i="1" dirty="0" smtClean="0"/>
              <a:t>1) الغصص ( الاختناق ) . </a:t>
            </a:r>
          </a:p>
          <a:p>
            <a:pPr marL="0" indent="0" algn="r">
              <a:buNone/>
            </a:pPr>
            <a:r>
              <a:rPr lang="ar-JO" sz="3200" b="1" i="1" dirty="0" smtClean="0"/>
              <a:t>2) النزف . </a:t>
            </a:r>
          </a:p>
          <a:p>
            <a:pPr marL="0" indent="0" algn="r">
              <a:buNone/>
            </a:pPr>
            <a:r>
              <a:rPr lang="ar-JO" sz="3200" b="1" i="1" dirty="0" smtClean="0"/>
              <a:t>3) الرعاف ( نزيف الانف ) .</a:t>
            </a:r>
          </a:p>
          <a:p>
            <a:pPr marL="0" indent="0" algn="r">
              <a:buNone/>
            </a:pPr>
            <a:r>
              <a:rPr lang="ar-JO" sz="3200" b="1" i="1" dirty="0" smtClean="0"/>
              <a:t>4) الكسور .</a:t>
            </a:r>
            <a:br>
              <a:rPr lang="ar-JO" sz="3200" b="1" i="1" dirty="0" smtClean="0"/>
            </a:br>
            <a:r>
              <a:rPr lang="ar-JO" sz="3200" b="1" i="1" dirty="0" smtClean="0"/>
              <a:t>5) الحروق البسيطة . </a:t>
            </a:r>
            <a:endParaRPr lang="ar-JO" sz="3200" b="1" i="1" dirty="0"/>
          </a:p>
        </p:txBody>
      </p:sp>
      <p:pic>
        <p:nvPicPr>
          <p:cNvPr id="4" name="Picture 3" descr="Babytribu.com | Recursos para familias y acompañan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6" y="2432241"/>
            <a:ext cx="4421333" cy="23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Escuela 25 del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3" y="854940"/>
            <a:ext cx="9570029" cy="5229053"/>
          </a:xfrm>
        </p:spPr>
      </p:pic>
    </p:spTree>
    <p:extLst>
      <p:ext uri="{BB962C8B-B14F-4D97-AF65-F5344CB8AC3E}">
        <p14:creationId xmlns:p14="http://schemas.microsoft.com/office/powerpoint/2010/main" val="17037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99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Aldhabi</vt:lpstr>
      <vt:lpstr>Andalus</vt:lpstr>
      <vt:lpstr>Arabic Typesetting</vt:lpstr>
      <vt:lpstr>Arial</vt:lpstr>
      <vt:lpstr>Garamond</vt:lpstr>
      <vt:lpstr>Times New Roman</vt:lpstr>
      <vt:lpstr>Organic</vt:lpstr>
      <vt:lpstr>الاسعافات الاولية</vt:lpstr>
      <vt:lpstr>مفهوم الاسعاف الاولي</vt:lpstr>
      <vt:lpstr>الصفات الواجب توافرها في الشخص المسعف</vt:lpstr>
      <vt:lpstr>الحالات التي تطلب اجراء للاسعاف الاولي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الاسعافات الاولية</dc:title>
  <dc:creator>USER</dc:creator>
  <cp:lastModifiedBy>USER</cp:lastModifiedBy>
  <cp:revision>6</cp:revision>
  <dcterms:created xsi:type="dcterms:W3CDTF">2023-09-20T14:51:26Z</dcterms:created>
  <dcterms:modified xsi:type="dcterms:W3CDTF">2023-09-20T15:28:45Z</dcterms:modified>
</cp:coreProperties>
</file>