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F26AF-71C4-81C1-50E1-E86A2B483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DF4118-72F0-7492-EC76-A2BA06394D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597A6-8F2A-4E7B-A8C7-8F815C20A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E34C-7871-413A-9836-0AA74F4143E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89CEC-1D25-4C87-387B-48B6B9F06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D07A0-AF75-553B-6928-3D17A9C67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285E-B51A-4D3D-95A8-97A1EA0DB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9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D59E0-32E8-5A7A-7653-12DA64ED6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CE05BA-8DED-46FF-5242-D66BD704A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DF4F7-50E7-8583-5817-47B4E3348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E34C-7871-413A-9836-0AA74F4143E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9418C-971D-69F9-98F5-A1D3C96EB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C61EF-657F-4342-7F9C-236DFE38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285E-B51A-4D3D-95A8-97A1EA0DB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61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466D98-6A8C-FC07-6D32-72036F31CD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1F6DD0-23E2-D799-3FE6-17E83F245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F94A9-BD3F-C85D-32AE-BFDAAA42F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E34C-7871-413A-9836-0AA74F4143E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5CB02-E1F1-5754-5A06-DBF5811FF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7463C-2B29-A2EB-30F9-151144E6A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285E-B51A-4D3D-95A8-97A1EA0DB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0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825CF-C943-B8D8-04A8-C3573F5B8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CDD5E-1FEA-61E3-39CE-C83285F05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5E8F4-B9BF-968F-BD48-25084C14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E34C-7871-413A-9836-0AA74F4143E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1FCDE-C733-893C-1220-5DD7766ED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7780F-E617-54F8-ED90-0E42CAFD7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285E-B51A-4D3D-95A8-97A1EA0DB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55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872F-743C-0214-4778-122CE2191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77945-2B64-281B-EC64-ECA82B2FA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07B9D-AD19-B65F-BB4A-0E16D14C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E34C-7871-413A-9836-0AA74F4143E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3F786-2C16-7669-D1AE-01BFD761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D90C-1CA6-FF7E-D179-8560CBFE7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285E-B51A-4D3D-95A8-97A1EA0DB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9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03583-BEAC-206A-F72D-B97542606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32EE5-A43F-2462-4957-7C18F922F4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A16A6-6014-A329-2C73-4C3A15B4C3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A159E-724A-BF6B-D44D-FC2C2B6C4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E34C-7871-413A-9836-0AA74F4143E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233DE0-2ACE-806A-D655-D60789ADF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0A324-387D-E8DC-1C39-91E55E333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285E-B51A-4D3D-95A8-97A1EA0DB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1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5EA94-959C-0A52-4C53-BD87FCE0A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5B992-26DF-0D8A-2223-2B9A47236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31015-29FD-3076-3758-E48B850E7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68A484-7A2E-3D16-7FC8-BD3DCA73ED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14F665-E02A-5984-58EF-398042E9C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DBB7FC-D859-9BBB-72DD-8D013AB3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E34C-7871-413A-9836-0AA74F4143E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D902D2-5D9A-0885-9C34-7C976C362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37DCE9-2B18-6B1C-6E9A-336FA32B3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285E-B51A-4D3D-95A8-97A1EA0DB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2DC0A-0B5D-50E6-76AE-37DB5760D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300005-265B-D468-09A1-7D392E9CA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E34C-7871-413A-9836-0AA74F4143E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32F4E5-5F32-4BE4-B6DF-0DDA27B93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118ADE-637E-B0CC-AB2C-054CCFED6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285E-B51A-4D3D-95A8-97A1EA0DB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3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CBDD50-4D15-6618-A34D-551BFB140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E34C-7871-413A-9836-0AA74F4143E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AAF814-5E6F-08A3-C786-430D66E9F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461C9-377C-5E03-2260-9BE8A6B3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285E-B51A-4D3D-95A8-97A1EA0DB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6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33E62-67B4-1834-5CAB-B8ED2B55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02442-D61F-D522-F374-12A66F5A9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2E4D9B-BC37-00F2-A6E3-9FF63683B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03502-7225-2EF1-2C0D-95EA58B8C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E34C-7871-413A-9836-0AA74F4143E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FE333-8B22-F293-D118-90709116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D8DCCF-1C6C-91B6-B6FB-AAC8A041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285E-B51A-4D3D-95A8-97A1EA0DB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7DE52-EE13-8330-4BD6-7DA535E26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F0B2AA-63C3-1D74-B174-8D80AC90BC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94C61C-C5D2-5850-D108-EA015D86CC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AD2C9A-64D5-0477-2B61-B69ED4FB9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E34C-7871-413A-9836-0AA74F4143E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4C531-3F82-D00D-A0E1-5888367A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6A19D-5790-C943-CA64-C0A806CB7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285E-B51A-4D3D-95A8-97A1EA0DB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20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849D08-4D9D-E243-84F0-A99B56630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2937C-9CF5-CA9D-680B-B98899473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C7945-0321-8609-F113-65EFE425CE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7E34C-7871-413A-9836-0AA74F4143E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DCF7-8294-C863-0CF3-98FAE96B55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4F817-C125-6359-834F-AA6194DC2B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3285E-B51A-4D3D-95A8-97A1EA0DB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11750&amp;picture=office-compute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lectricity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industrial-safety-signal-symbol-1492046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ptoir-hardware.com/actus/peripheriques/42478-bientot-des-ecrans-240-hz-et-360-hz-tres-abordables-chez-xiaomi-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F92AE-8986-B333-3DF3-434CE2C49E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078082-9D01-181C-1EE4-9C45E548F4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omputer on a desk&#10;&#10;Description automatically generated">
            <a:extLst>
              <a:ext uri="{FF2B5EF4-FFF2-40B4-BE49-F238E27FC236}">
                <a16:creationId xmlns:a16="http://schemas.microsoft.com/office/drawing/2014/main" id="{1776197F-C179-CD74-E607-A2946590F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524264"/>
            <a:ext cx="12378906" cy="82526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EB6BC0-DC14-AB4F-4A6F-A064758B7C27}"/>
              </a:ext>
            </a:extLst>
          </p:cNvPr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7E1AA4-DC55-EAE3-F8D0-7BEAA96E5186}"/>
              </a:ext>
            </a:extLst>
          </p:cNvPr>
          <p:cNvSpPr txBox="1"/>
          <p:nvPr/>
        </p:nvSpPr>
        <p:spPr>
          <a:xfrm>
            <a:off x="6522189" y="1762165"/>
            <a:ext cx="73807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i="1" dirty="0"/>
              <a:t>Stay safe!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738FAC-91E5-1A5C-8AB3-4A68A15F85BD}"/>
              </a:ext>
            </a:extLst>
          </p:cNvPr>
          <p:cNvSpPr txBox="1"/>
          <p:nvPr/>
        </p:nvSpPr>
        <p:spPr>
          <a:xfrm rot="155181">
            <a:off x="7292815" y="2731532"/>
            <a:ext cx="2912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 Yasir sultan 8c</a:t>
            </a:r>
          </a:p>
        </p:txBody>
      </p:sp>
    </p:spTree>
    <p:extLst>
      <p:ext uri="{BB962C8B-B14F-4D97-AF65-F5344CB8AC3E}">
        <p14:creationId xmlns:p14="http://schemas.microsoft.com/office/powerpoint/2010/main" val="337698938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ning striking lightning in the sky&#10;&#10;Description automatically generated">
            <a:extLst>
              <a:ext uri="{FF2B5EF4-FFF2-40B4-BE49-F238E27FC236}">
                <a16:creationId xmlns:a16="http://schemas.microsoft.com/office/drawing/2014/main" id="{0B825437-D36C-FB15-730C-82F07276E97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10298098"/>
          </a:xfrm>
          <a:prstGeom prst="rect">
            <a:avLst/>
          </a:prstGeom>
          <a:effectLst>
            <a:outerShdw blurRad="1270000" dist="63500" dir="21540000" sx="200000" sy="200000" algn="ctr" rotWithShape="0">
              <a:schemeClr val="tx1">
                <a:lumMod val="95000"/>
                <a:lumOff val="5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6F6088-5E82-DA8B-F544-1151B6B6F783}"/>
              </a:ext>
            </a:extLst>
          </p:cNvPr>
          <p:cNvSpPr txBox="1"/>
          <p:nvPr/>
        </p:nvSpPr>
        <p:spPr>
          <a:xfrm>
            <a:off x="3888509" y="8480542"/>
            <a:ext cx="84505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Electricity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6B7CF5-D8A1-275D-A285-7C244B95AEA6}"/>
              </a:ext>
            </a:extLst>
          </p:cNvPr>
          <p:cNvSpPr txBox="1"/>
          <p:nvPr/>
        </p:nvSpPr>
        <p:spPr>
          <a:xfrm>
            <a:off x="249036" y="748146"/>
            <a:ext cx="4627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Solving network problems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617FCB-2D19-9DDD-B1FF-1A8E6B6B82CD}"/>
              </a:ext>
            </a:extLst>
          </p:cNvPr>
          <p:cNvSpPr txBox="1"/>
          <p:nvPr/>
        </p:nvSpPr>
        <p:spPr>
          <a:xfrm>
            <a:off x="249036" y="1525066"/>
            <a:ext cx="64469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When solving network related issues, you will find yourself working with electricity.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BF21AD-0E3E-F7B3-196F-FD506BE46CEE}"/>
              </a:ext>
            </a:extLst>
          </p:cNvPr>
          <p:cNvSpPr txBox="1"/>
          <p:nvPr/>
        </p:nvSpPr>
        <p:spPr>
          <a:xfrm>
            <a:off x="249036" y="2919508"/>
            <a:ext cx="5255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When working with electricity your main priority is your safety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DF5204-8F56-7725-D409-C9E314033202}"/>
              </a:ext>
            </a:extLst>
          </p:cNvPr>
          <p:cNvSpPr txBox="1"/>
          <p:nvPr/>
        </p:nvSpPr>
        <p:spPr>
          <a:xfrm>
            <a:off x="251649" y="4318052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So let us look at the safety measures in the next slide</a:t>
            </a:r>
          </a:p>
        </p:txBody>
      </p:sp>
    </p:spTree>
    <p:extLst>
      <p:ext uri="{BB962C8B-B14F-4D97-AF65-F5344CB8AC3E}">
        <p14:creationId xmlns:p14="http://schemas.microsoft.com/office/powerpoint/2010/main" val="2761144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yellow triangle with a exclamation mark&#10;&#10;Description automatically generated">
            <a:extLst>
              <a:ext uri="{FF2B5EF4-FFF2-40B4-BE49-F238E27FC236}">
                <a16:creationId xmlns:a16="http://schemas.microsoft.com/office/drawing/2014/main" id="{B1D4D447-C98F-153E-B73D-0AE8DB6B9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2263933" y="366118"/>
            <a:ext cx="432696" cy="3840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6E3430-CAD4-25C1-7FD5-45CFD749017C}"/>
              </a:ext>
            </a:extLst>
          </p:cNvPr>
          <p:cNvSpPr txBox="1"/>
          <p:nvPr/>
        </p:nvSpPr>
        <p:spPr>
          <a:xfrm>
            <a:off x="73563" y="366118"/>
            <a:ext cx="2475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Safety measures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AF2897-FE95-6EF8-E72E-72A556AC2BD4}"/>
              </a:ext>
            </a:extLst>
          </p:cNvPr>
          <p:cNvSpPr txBox="1"/>
          <p:nvPr/>
        </p:nvSpPr>
        <p:spPr>
          <a:xfrm>
            <a:off x="73563" y="1071695"/>
            <a:ext cx="3899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1.Turn power off before connecting, or disconnecting main cables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C5891B-F5A2-322D-010C-5BD9C03BC987}"/>
              </a:ext>
            </a:extLst>
          </p:cNvPr>
          <p:cNvSpPr txBox="1"/>
          <p:nvPr/>
        </p:nvSpPr>
        <p:spPr>
          <a:xfrm>
            <a:off x="73562" y="1776517"/>
            <a:ext cx="3899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2.Don’t use force when connecting, or disconnecting cables, as it can damage 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8976FD-673F-5E92-40C3-E84C64B15692}"/>
              </a:ext>
            </a:extLst>
          </p:cNvPr>
          <p:cNvSpPr txBox="1"/>
          <p:nvPr/>
        </p:nvSpPr>
        <p:spPr>
          <a:xfrm>
            <a:off x="73562" y="2758338"/>
            <a:ext cx="3800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3.Remove all cables when moving a device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80D638-28A4-3418-4180-30BB5E24AD41}"/>
              </a:ext>
            </a:extLst>
          </p:cNvPr>
          <p:cNvSpPr txBox="1"/>
          <p:nvPr/>
        </p:nvSpPr>
        <p:spPr>
          <a:xfrm>
            <a:off x="73562" y="3465149"/>
            <a:ext cx="3747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4.Don’t lift heavy things alone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996371-A711-D0CB-3C94-D84F55F76CEE}"/>
              </a:ext>
            </a:extLst>
          </p:cNvPr>
          <p:cNvSpPr txBox="1"/>
          <p:nvPr/>
        </p:nvSpPr>
        <p:spPr>
          <a:xfrm>
            <a:off x="73562" y="3900483"/>
            <a:ext cx="4097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5.If you don’t know what to do stop, and ask for help</a:t>
            </a:r>
          </a:p>
        </p:txBody>
      </p:sp>
    </p:spTree>
    <p:extLst>
      <p:ext uri="{BB962C8B-B14F-4D97-AF65-F5344CB8AC3E}">
        <p14:creationId xmlns:p14="http://schemas.microsoft.com/office/powerpoint/2010/main" val="3207558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onitor with a blue planet on it&#10;&#10;Description automatically generated">
            <a:extLst>
              <a:ext uri="{FF2B5EF4-FFF2-40B4-BE49-F238E27FC236}">
                <a16:creationId xmlns:a16="http://schemas.microsoft.com/office/drawing/2014/main" id="{60C49E3C-4476-47BF-2B69-A9874C177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70530" y="530935"/>
            <a:ext cx="9250940" cy="61625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926040-0464-4BBF-E8C1-E33152FEDB56}"/>
              </a:ext>
            </a:extLst>
          </p:cNvPr>
          <p:cNvSpPr txBox="1"/>
          <p:nvPr/>
        </p:nvSpPr>
        <p:spPr>
          <a:xfrm>
            <a:off x="3792747" y="1699404"/>
            <a:ext cx="4606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u="sng" dirty="0">
                <a:solidFill>
                  <a:schemeClr val="bg1"/>
                </a:solidFill>
              </a:rPr>
              <a:t>The end</a:t>
            </a:r>
          </a:p>
        </p:txBody>
      </p:sp>
      <p:pic>
        <p:nvPicPr>
          <p:cNvPr id="2052" name="Picture 4" descr="Ever wonder why your mouse cursor is slanted? | by ajiitha | Prototypr">
            <a:extLst>
              <a:ext uri="{FF2B5EF4-FFF2-40B4-BE49-F238E27FC236}">
                <a16:creationId xmlns:a16="http://schemas.microsoft.com/office/drawing/2014/main" id="{4BA10730-D388-B797-D768-E8BD4CF1A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357" y="2738081"/>
            <a:ext cx="967286" cy="138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211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2736</TotalTime>
  <Words>120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Yasir Sultan</dc:creator>
  <cp:lastModifiedBy>Yasir Sultan</cp:lastModifiedBy>
  <cp:revision>1</cp:revision>
  <dcterms:created xsi:type="dcterms:W3CDTF">2023-09-18T17:50:19Z</dcterms:created>
  <dcterms:modified xsi:type="dcterms:W3CDTF">2023-09-20T15:26:50Z</dcterms:modified>
</cp:coreProperties>
</file>