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AB11E-456C-4F6B-A466-9A4FB6BA2653}" v="259" dt="2023-09-20T15:22:09.060"/>
    <p1510:client id="{965FF2FA-BF3B-46E9-B7C6-022E8CFEE743}" v="94" dt="2023-09-20T14:54:55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22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9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906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8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6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0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675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671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11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3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0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0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05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0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24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8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enanews.it/economia/cyber-risk-il-nuovo-driver-del-mercato-assicurativo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0512" y="1497320"/>
            <a:ext cx="6887555" cy="1918098"/>
          </a:xfrm>
        </p:spPr>
        <p:txBody>
          <a:bodyPr>
            <a:noAutofit/>
          </a:bodyPr>
          <a:lstStyle/>
          <a:p>
            <a:r>
              <a:rPr lang="en-US" sz="4000" b="1" i="1" dirty="0">
                <a:solidFill>
                  <a:srgbClr val="293846"/>
                </a:solidFill>
                <a:ea typeface="+mj-lt"/>
                <a:cs typeface="+mj-lt"/>
              </a:rPr>
              <a:t>how to act responsibly and safely when solving computer problems </a:t>
            </a:r>
            <a:endParaRPr lang="en-US" sz="4000" b="1" i="1"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i="1" dirty="0"/>
              <a:t>Abdullah </a:t>
            </a:r>
            <a:r>
              <a:rPr lang="en-US" sz="4000" b="1" i="1" dirty="0" err="1"/>
              <a:t>shtaiwi</a:t>
            </a:r>
            <a:endParaRPr lang="en-US" sz="4000" b="1" i="1" dirty="0"/>
          </a:p>
          <a:p>
            <a:r>
              <a:rPr lang="en-US" sz="3600" b="1" i="1" dirty="0"/>
              <a:t>8E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AB8780-B596-D427-54C8-E6EF1835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i="1">
                <a:ea typeface="+mj-lt"/>
                <a:cs typeface="+mj-lt"/>
              </a:rPr>
              <a:t>how to act responsibly and safely when solving computer problems </a:t>
            </a:r>
            <a:endParaRPr lang="en-US" sz="2800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en-US" sz="2800" b="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a hoodie sitting at a desk with a computer&#10;&#10;Description automatically generated">
            <a:extLst>
              <a:ext uri="{FF2B5EF4-FFF2-40B4-BE49-F238E27FC236}">
                <a16:creationId xmlns:a16="http://schemas.microsoft.com/office/drawing/2014/main" id="{38D396F4-2560-AD8C-0BA4-E1496EB286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2892" r="11253" b="-3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BBAA3-29F5-1733-11DB-4ABCFD48C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797" y="2556932"/>
            <a:ext cx="4860799" cy="35885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SzPct val="114999"/>
            </a:pPr>
            <a:br>
              <a:rPr lang="en-US" sz="1300" dirty="0"/>
            </a:br>
            <a:endParaRPr lang="en-US" sz="1300"/>
          </a:p>
          <a:p>
            <a:pPr>
              <a:lnSpc>
                <a:spcPct val="90000"/>
              </a:lnSpc>
              <a:buSzPct val="114999"/>
            </a:pPr>
            <a:r>
              <a:rPr lang="en-US" sz="1700" b="1" i="1" dirty="0">
                <a:latin typeface="Arial"/>
                <a:cs typeface="Arial"/>
              </a:rPr>
              <a:t>Tips to protect your computer</a:t>
            </a:r>
            <a:endParaRPr lang="en-US" sz="1700" b="1" i="1"/>
          </a:p>
          <a:p>
            <a:pPr>
              <a:lnSpc>
                <a:spcPct val="90000"/>
              </a:lnSpc>
            </a:pPr>
            <a:r>
              <a:rPr lang="en-US" sz="1700" b="1" i="1" dirty="0">
                <a:latin typeface="Arial"/>
                <a:cs typeface="Arial"/>
              </a:rPr>
              <a:t>Use a firewall</a:t>
            </a:r>
            <a:endParaRPr lang="en-US" sz="1700" b="1" i="1"/>
          </a:p>
          <a:p>
            <a:pPr>
              <a:lnSpc>
                <a:spcPct val="90000"/>
              </a:lnSpc>
            </a:pPr>
            <a:r>
              <a:rPr lang="en-US" sz="1700" b="1" i="1" dirty="0">
                <a:latin typeface="Arial"/>
                <a:cs typeface="Arial"/>
              </a:rPr>
              <a:t>Keep all software up to date</a:t>
            </a:r>
            <a:endParaRPr lang="en-US" sz="1700" b="1" i="1"/>
          </a:p>
          <a:p>
            <a:pPr>
              <a:lnSpc>
                <a:spcPct val="90000"/>
              </a:lnSpc>
            </a:pPr>
            <a:r>
              <a:rPr lang="en-US" sz="1700" b="1" i="1" dirty="0">
                <a:latin typeface="Arial"/>
                <a:cs typeface="Arial"/>
              </a:rPr>
              <a:t>Use antivirus software and keep it current</a:t>
            </a:r>
            <a:endParaRPr lang="en-US" sz="1700" b="1" i="1"/>
          </a:p>
          <a:p>
            <a:pPr>
              <a:lnSpc>
                <a:spcPct val="90000"/>
              </a:lnSpc>
            </a:pPr>
            <a:r>
              <a:rPr lang="en-US" sz="1700" b="1" i="1" dirty="0">
                <a:latin typeface="Arial"/>
                <a:cs typeface="Arial"/>
              </a:rPr>
              <a:t>Make sure your passwords are well-chosen and protected</a:t>
            </a:r>
            <a:endParaRPr lang="en-US" sz="1700" b="1" i="1"/>
          </a:p>
          <a:p>
            <a:pPr>
              <a:lnSpc>
                <a:spcPct val="90000"/>
              </a:lnSpc>
            </a:pPr>
            <a:r>
              <a:rPr lang="en-US" sz="1700" b="1" i="1" dirty="0">
                <a:latin typeface="Arial"/>
                <a:cs typeface="Arial"/>
              </a:rPr>
              <a:t>Don't open suspicious attachments or click unusual links in messages</a:t>
            </a:r>
            <a:endParaRPr lang="en-US" sz="1700" b="1" i="1"/>
          </a:p>
          <a:p>
            <a:pPr>
              <a:lnSpc>
                <a:spcPct val="90000"/>
              </a:lnSpc>
            </a:pPr>
            <a:r>
              <a:rPr lang="en-US" sz="1700" b="1" i="1" dirty="0">
                <a:latin typeface="Arial"/>
                <a:cs typeface="Arial"/>
              </a:rPr>
              <a:t>Browse the web safely</a:t>
            </a:r>
            <a:endParaRPr lang="en-US" sz="1700" b="1" i="1"/>
          </a:p>
          <a:p>
            <a:pPr>
              <a:lnSpc>
                <a:spcPct val="90000"/>
              </a:lnSpc>
            </a:pPr>
            <a:r>
              <a:rPr lang="en-US" sz="1700" b="1" i="1" dirty="0">
                <a:latin typeface="Arial"/>
                <a:cs typeface="Arial"/>
              </a:rPr>
              <a:t>Stay away from pirated material</a:t>
            </a:r>
            <a:endParaRPr lang="en-US" sz="1700" b="1" i="1"/>
          </a:p>
          <a:p>
            <a:pPr>
              <a:lnSpc>
                <a:spcPct val="90000"/>
              </a:lnSpc>
              <a:buSzPct val="114999"/>
            </a:pP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FE0F17-8D98-831A-A7F7-36DE4034E3A6}"/>
              </a:ext>
            </a:extLst>
          </p:cNvPr>
          <p:cNvSpPr txBox="1"/>
          <p:nvPr/>
        </p:nvSpPr>
        <p:spPr>
          <a:xfrm>
            <a:off x="2923132" y="5068933"/>
            <a:ext cx="236635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22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049571-3B9F-D0B7-F97B-FBB1AC03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/>
              <a:t>Is computer safety important 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acking Cybercrime Cybersecurity · Free image on Pixabay">
            <a:extLst>
              <a:ext uri="{FF2B5EF4-FFF2-40B4-BE49-F238E27FC236}">
                <a16:creationId xmlns:a16="http://schemas.microsoft.com/office/drawing/2014/main" id="{CC5CEBFA-ABD9-51F7-9D48-BDA5EFBB76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37" r="10413" b="-1"/>
          <a:stretch/>
        </p:blipFill>
        <p:spPr>
          <a:xfrm>
            <a:off x="1424406" y="1468823"/>
            <a:ext cx="5278777" cy="3858780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D439E-2D0E-ADB9-9244-327C801BA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en-US" b="1"/>
              <a:t>Computer security protects individuals and organizations against cyber threats and the loss of important data. Becoming the target of a cybercriminal can be incredibly damaging and disruptive to daily activities, whether personal or professional.</a:t>
            </a:r>
          </a:p>
        </p:txBody>
      </p:sp>
    </p:spTree>
    <p:extLst>
      <p:ext uri="{BB962C8B-B14F-4D97-AF65-F5344CB8AC3E}">
        <p14:creationId xmlns:p14="http://schemas.microsoft.com/office/powerpoint/2010/main" val="40561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Organic</vt:lpstr>
      <vt:lpstr>how to act responsibly and safely when solving computer problems </vt:lpstr>
      <vt:lpstr>how to act responsibly and safely when solving computer problems  </vt:lpstr>
      <vt:lpstr>Is computer safety important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110</cp:revision>
  <dcterms:created xsi:type="dcterms:W3CDTF">2023-05-03T15:10:20Z</dcterms:created>
  <dcterms:modified xsi:type="dcterms:W3CDTF">2023-09-20T15:23:00Z</dcterms:modified>
</cp:coreProperties>
</file>