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A9B20-660B-41B4-8AF6-0F4F55D6106C}" v="4" dt="2023-09-20T15:22:00.329"/>
    <p1510:client id="{FA93786A-5966-41B6-AE59-9F59CDB7FB4F}" v="692" dt="2023-09-20T15:18:44.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249972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28954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6360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64737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99933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88397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24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25221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63710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8897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9/20/2023</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02904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9/20/2023</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162221696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51" r:id="rId8"/>
    <p:sldLayoutId id="2147483752" r:id="rId9"/>
    <p:sldLayoutId id="2147483753" r:id="rId10"/>
    <p:sldLayoutId id="2147483755"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0E45B9B-5690-F156-E2ED-D88478B76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7081EE3-B6BE-9584-F5AF-E5F6484DA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olourful pins connected with a thread">
            <a:extLst>
              <a:ext uri="{FF2B5EF4-FFF2-40B4-BE49-F238E27FC236}">
                <a16:creationId xmlns:a16="http://schemas.microsoft.com/office/drawing/2014/main" id="{425C06C4-5D62-2A03-A604-9F4FA9877151}"/>
              </a:ext>
            </a:extLst>
          </p:cNvPr>
          <p:cNvPicPr>
            <a:picLocks noChangeAspect="1"/>
          </p:cNvPicPr>
          <p:nvPr/>
        </p:nvPicPr>
        <p:blipFill rotWithShape="1">
          <a:blip r:embed="rId2">
            <a:alphaModFix amt="50000"/>
          </a:blip>
          <a:srcRect b="15730"/>
          <a:stretch/>
        </p:blipFill>
        <p:spPr>
          <a:xfrm>
            <a:off x="20" y="10"/>
            <a:ext cx="12191980" cy="6857990"/>
          </a:xfrm>
          <a:prstGeom prst="rect">
            <a:avLst/>
          </a:prstGeom>
        </p:spPr>
      </p:pic>
      <p:sp>
        <p:nvSpPr>
          <p:cNvPr id="2" name="Title 1"/>
          <p:cNvSpPr>
            <a:spLocks noGrp="1"/>
          </p:cNvSpPr>
          <p:nvPr>
            <p:ph type="ctrTitle"/>
          </p:nvPr>
        </p:nvSpPr>
        <p:spPr>
          <a:xfrm>
            <a:off x="6537277" y="2398143"/>
            <a:ext cx="4954137" cy="2116348"/>
          </a:xfrm>
          <a:noFill/>
        </p:spPr>
        <p:txBody>
          <a:bodyPr anchor="b">
            <a:normAutofit/>
          </a:bodyPr>
          <a:lstStyle/>
          <a:p>
            <a:pPr algn="r"/>
            <a:r>
              <a:rPr lang="en-US">
                <a:solidFill>
                  <a:srgbClr val="FFFFFF"/>
                </a:solidFill>
                <a:cs typeface="Calibri Light"/>
              </a:rPr>
              <a:t>Solving Network Problems</a:t>
            </a:r>
            <a:endParaRPr lang="en-US">
              <a:solidFill>
                <a:srgbClr val="FFFFFF"/>
              </a:solidFill>
            </a:endParaRPr>
          </a:p>
        </p:txBody>
      </p:sp>
      <p:sp>
        <p:nvSpPr>
          <p:cNvPr id="3" name="Subtitle 2"/>
          <p:cNvSpPr>
            <a:spLocks noGrp="1"/>
          </p:cNvSpPr>
          <p:nvPr>
            <p:ph type="subTitle" idx="1"/>
          </p:nvPr>
        </p:nvSpPr>
        <p:spPr>
          <a:xfrm>
            <a:off x="6537276" y="4514492"/>
            <a:ext cx="4870953" cy="719424"/>
          </a:xfrm>
          <a:noFill/>
        </p:spPr>
        <p:txBody>
          <a:bodyPr vert="horz" lIns="91440" tIns="45720" rIns="91440" bIns="45720" rtlCol="0" anchor="t">
            <a:normAutofit/>
          </a:bodyPr>
          <a:lstStyle/>
          <a:p>
            <a:pPr algn="r"/>
            <a:r>
              <a:rPr lang="en-US" dirty="0">
                <a:solidFill>
                  <a:srgbClr val="FFFFFF"/>
                </a:solidFill>
                <a:cs typeface="Calibri"/>
              </a:rPr>
              <a:t>By </a:t>
            </a:r>
            <a:r>
              <a:rPr lang="en-US" dirty="0" err="1">
                <a:solidFill>
                  <a:srgbClr val="FFFFFF"/>
                </a:solidFill>
                <a:cs typeface="Calibri"/>
              </a:rPr>
              <a:t>Noaf</a:t>
            </a:r>
            <a:r>
              <a:rPr lang="en-US" dirty="0">
                <a:solidFill>
                  <a:srgbClr val="FFFFFF"/>
                </a:solidFill>
                <a:cs typeface="Calibri"/>
              </a:rPr>
              <a:t> Sawalha</a:t>
            </a:r>
            <a:endParaRPr lang="en-US" dirty="0">
              <a:solidFill>
                <a:srgbClr val="FFFFFF"/>
              </a:solidFill>
            </a:endParaRPr>
          </a:p>
        </p:txBody>
      </p:sp>
      <p:sp>
        <p:nvSpPr>
          <p:cNvPr id="34" name="Freeform: Shape 33">
            <a:extLst>
              <a:ext uri="{FF2B5EF4-FFF2-40B4-BE49-F238E27FC236}">
                <a16:creationId xmlns:a16="http://schemas.microsoft.com/office/drawing/2014/main" id="{41A03FE5-7938-1573-2D18-E168CC7C0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2500" y="952500"/>
            <a:ext cx="10287000" cy="4953000"/>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794" h="4920343">
                <a:moveTo>
                  <a:pt x="0" y="1451087"/>
                </a:moveTo>
                <a:lnTo>
                  <a:pt x="0" y="0"/>
                </a:lnTo>
                <a:lnTo>
                  <a:pt x="9985794" y="0"/>
                </a:lnTo>
                <a:lnTo>
                  <a:pt x="9985794" y="4920343"/>
                </a:lnTo>
                <a:lnTo>
                  <a:pt x="0" y="4920343"/>
                </a:lnTo>
                <a:lnTo>
                  <a:pt x="0" y="4119525"/>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2D69FB-D601-1AB3-9866-BD5D97800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50D424-378A-5EAF-BEF3-AB85F9E35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97344" y="952500"/>
            <a:ext cx="3666969" cy="49529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FF3EA-617B-1ABC-A6CF-04D753E91540}"/>
              </a:ext>
            </a:extLst>
          </p:cNvPr>
          <p:cNvSpPr>
            <a:spLocks noGrp="1"/>
          </p:cNvSpPr>
          <p:nvPr>
            <p:ph type="title"/>
          </p:nvPr>
        </p:nvSpPr>
        <p:spPr>
          <a:xfrm>
            <a:off x="5531420" y="1295399"/>
            <a:ext cx="5710237" cy="1598023"/>
          </a:xfrm>
        </p:spPr>
        <p:txBody>
          <a:bodyPr>
            <a:normAutofit/>
          </a:bodyPr>
          <a:lstStyle/>
          <a:p>
            <a:r>
              <a:rPr lang="en-US" dirty="0" err="1"/>
              <a:t>WHy</a:t>
            </a:r>
            <a:r>
              <a:rPr lang="en-US" dirty="0"/>
              <a:t>?</a:t>
            </a:r>
          </a:p>
        </p:txBody>
      </p:sp>
      <p:pic>
        <p:nvPicPr>
          <p:cNvPr id="4" name="Picture 3" descr="A hand typing on a computer&#10;&#10;Description automatically generated">
            <a:extLst>
              <a:ext uri="{FF2B5EF4-FFF2-40B4-BE49-F238E27FC236}">
                <a16:creationId xmlns:a16="http://schemas.microsoft.com/office/drawing/2014/main" id="{5C017089-399D-91B0-264B-FCCC61D1F048}"/>
              </a:ext>
            </a:extLst>
          </p:cNvPr>
          <p:cNvPicPr>
            <a:picLocks noChangeAspect="1"/>
          </p:cNvPicPr>
          <p:nvPr/>
        </p:nvPicPr>
        <p:blipFill rotWithShape="1">
          <a:blip r:embed="rId2"/>
          <a:srcRect l="37268" r="4570" b="1"/>
          <a:stretch/>
        </p:blipFill>
        <p:spPr>
          <a:xfrm>
            <a:off x="952501" y="1700691"/>
            <a:ext cx="3681658" cy="3465636"/>
          </a:xfrm>
          <a:prstGeom prst="rect">
            <a:avLst/>
          </a:prstGeom>
        </p:spPr>
      </p:pic>
      <p:sp>
        <p:nvSpPr>
          <p:cNvPr id="3" name="Content Placeholder 2">
            <a:extLst>
              <a:ext uri="{FF2B5EF4-FFF2-40B4-BE49-F238E27FC236}">
                <a16:creationId xmlns:a16="http://schemas.microsoft.com/office/drawing/2014/main" id="{A8C07FEE-E5E6-C824-6B17-202663F43226}"/>
              </a:ext>
            </a:extLst>
          </p:cNvPr>
          <p:cNvSpPr>
            <a:spLocks noGrp="1"/>
          </p:cNvSpPr>
          <p:nvPr>
            <p:ph idx="1"/>
          </p:nvPr>
        </p:nvSpPr>
        <p:spPr>
          <a:xfrm>
            <a:off x="6096001" y="3148150"/>
            <a:ext cx="5677618" cy="3159916"/>
          </a:xfrm>
        </p:spPr>
        <p:txBody>
          <a:bodyPr vert="horz" lIns="91440" tIns="45720" rIns="91440" bIns="45720" rtlCol="0" anchor="t">
            <a:normAutofit/>
          </a:bodyPr>
          <a:lstStyle/>
          <a:p>
            <a:r>
              <a:rPr lang="en-US" sz="2000" dirty="0"/>
              <a:t>When you are solving computer problems, you will be working with electrical equipment. Your priority is to stay safe. Always follow your school computer use safety rules. Always check with your parents before trying to deal with problems with your home network. To avoid having issues like these, continue reading.</a:t>
            </a:r>
          </a:p>
        </p:txBody>
      </p:sp>
    </p:spTree>
    <p:extLst>
      <p:ext uri="{BB962C8B-B14F-4D97-AF65-F5344CB8AC3E}">
        <p14:creationId xmlns:p14="http://schemas.microsoft.com/office/powerpoint/2010/main" val="421016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54246F-8623-7F3F-7EFA-15A14DAF0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0A861-07B2-1F4A-070C-B8B50643DD93}"/>
              </a:ext>
            </a:extLst>
          </p:cNvPr>
          <p:cNvSpPr>
            <a:spLocks noGrp="1"/>
          </p:cNvSpPr>
          <p:nvPr>
            <p:ph type="title"/>
          </p:nvPr>
        </p:nvSpPr>
        <p:spPr>
          <a:xfrm>
            <a:off x="952500" y="952500"/>
            <a:ext cx="4344237" cy="1796757"/>
          </a:xfrm>
        </p:spPr>
        <p:txBody>
          <a:bodyPr>
            <a:normAutofit/>
          </a:bodyPr>
          <a:lstStyle/>
          <a:p>
            <a:r>
              <a:rPr lang="en-US" u="sng" dirty="0"/>
              <a:t>Always follow these 6 rules</a:t>
            </a:r>
          </a:p>
        </p:txBody>
      </p:sp>
      <p:sp>
        <p:nvSpPr>
          <p:cNvPr id="3" name="Content Placeholder 2">
            <a:extLst>
              <a:ext uri="{FF2B5EF4-FFF2-40B4-BE49-F238E27FC236}">
                <a16:creationId xmlns:a16="http://schemas.microsoft.com/office/drawing/2014/main" id="{E6587BDB-F0F4-4BB5-7087-3C0BA6B83F8E}"/>
              </a:ext>
            </a:extLst>
          </p:cNvPr>
          <p:cNvSpPr>
            <a:spLocks noGrp="1"/>
          </p:cNvSpPr>
          <p:nvPr>
            <p:ph idx="1"/>
          </p:nvPr>
        </p:nvSpPr>
        <p:spPr>
          <a:xfrm>
            <a:off x="952500" y="2628100"/>
            <a:ext cx="4210593" cy="3018608"/>
          </a:xfrm>
        </p:spPr>
        <p:txBody>
          <a:bodyPr vert="horz" lIns="91440" tIns="45720" rIns="91440" bIns="45720" rtlCol="0" anchor="t">
            <a:noAutofit/>
          </a:bodyPr>
          <a:lstStyle/>
          <a:p>
            <a:pPr>
              <a:lnSpc>
                <a:spcPct val="110000"/>
              </a:lnSpc>
            </a:pPr>
            <a:r>
              <a:rPr lang="en-US" sz="1600" dirty="0"/>
              <a:t>Switch off power points at the wall before connecting or disconnecting a mains electricity cable.</a:t>
            </a:r>
          </a:p>
          <a:p>
            <a:pPr>
              <a:lnSpc>
                <a:spcPct val="110000"/>
              </a:lnSpc>
            </a:pPr>
            <a:r>
              <a:rPr lang="en-US" sz="1600" dirty="0"/>
              <a:t>Do not open the case of your computer or any device.</a:t>
            </a:r>
          </a:p>
          <a:p>
            <a:pPr>
              <a:lnSpc>
                <a:spcPct val="110000"/>
              </a:lnSpc>
            </a:pPr>
            <a:r>
              <a:rPr lang="en-US" sz="1600" dirty="0"/>
              <a:t>Never use force when connecting or disconnecting a cable or component.</a:t>
            </a:r>
          </a:p>
          <a:p>
            <a:pPr>
              <a:lnSpc>
                <a:spcPct val="110000"/>
              </a:lnSpc>
            </a:pPr>
            <a:r>
              <a:rPr lang="en-US" sz="1600" dirty="0"/>
              <a:t>Make sure all cables are disconnected before attempting to move a device such as a printer.</a:t>
            </a:r>
          </a:p>
          <a:p>
            <a:pPr>
              <a:lnSpc>
                <a:spcPct val="110000"/>
              </a:lnSpc>
            </a:pPr>
            <a:r>
              <a:rPr lang="en-US" sz="1600" dirty="0"/>
              <a:t>Do not lift heavy equipment on your own.</a:t>
            </a:r>
          </a:p>
          <a:p>
            <a:pPr>
              <a:lnSpc>
                <a:spcPct val="110000"/>
              </a:lnSpc>
            </a:pPr>
            <a:r>
              <a:rPr lang="en-US" sz="1600" dirty="0"/>
              <a:t>If in doubt, </a:t>
            </a:r>
            <a:r>
              <a:rPr lang="en-US" sz="1600" b="1" dirty="0"/>
              <a:t>STOP</a:t>
            </a:r>
            <a:r>
              <a:rPr lang="en-US" sz="1600" dirty="0"/>
              <a:t> and ask for help.</a:t>
            </a:r>
          </a:p>
        </p:txBody>
      </p:sp>
      <p:sp>
        <p:nvSpPr>
          <p:cNvPr id="18" name="Rectangle 17">
            <a:extLst>
              <a:ext uri="{FF2B5EF4-FFF2-40B4-BE49-F238E27FC236}">
                <a16:creationId xmlns:a16="http://schemas.microsoft.com/office/drawing/2014/main" id="{FAC4BDE1-4D40-5601-7947-DB5EFE31D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7918" y="953965"/>
            <a:ext cx="4281582" cy="49515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3D1F21-6CBB-9B75-79A1-3BAB23660BA3}"/>
              </a:ext>
            </a:extLst>
          </p:cNvPr>
          <p:cNvPicPr>
            <a:picLocks noChangeAspect="1"/>
          </p:cNvPicPr>
          <p:nvPr/>
        </p:nvPicPr>
        <p:blipFill rotWithShape="1">
          <a:blip r:embed="rId2"/>
          <a:srcRect l="14614" r="16700" b="-2"/>
          <a:stretch/>
        </p:blipFill>
        <p:spPr>
          <a:xfrm>
            <a:off x="6204745" y="1699144"/>
            <a:ext cx="4281582" cy="3459714"/>
          </a:xfrm>
          <a:prstGeom prst="rect">
            <a:avLst/>
          </a:prstGeom>
        </p:spPr>
      </p:pic>
    </p:spTree>
    <p:extLst>
      <p:ext uri="{BB962C8B-B14F-4D97-AF65-F5344CB8AC3E}">
        <p14:creationId xmlns:p14="http://schemas.microsoft.com/office/powerpoint/2010/main" val="307116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DADDA4-4716-9ADE-CD5D-E5CF6FB61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ellow ball with a face drawn on it&#10;&#10;Description automatically generated">
            <a:extLst>
              <a:ext uri="{FF2B5EF4-FFF2-40B4-BE49-F238E27FC236}">
                <a16:creationId xmlns:a16="http://schemas.microsoft.com/office/drawing/2014/main" id="{29DE191F-86AD-F466-AD3B-F4A55C3C0EC9}"/>
              </a:ext>
            </a:extLst>
          </p:cNvPr>
          <p:cNvPicPr>
            <a:picLocks noChangeAspect="1"/>
          </p:cNvPicPr>
          <p:nvPr/>
        </p:nvPicPr>
        <p:blipFill rotWithShape="1">
          <a:blip r:embed="rId2"/>
          <a:srcRect t="8606" b="7124"/>
          <a:stretch/>
        </p:blipFill>
        <p:spPr>
          <a:xfrm>
            <a:off x="20" y="10"/>
            <a:ext cx="12191979" cy="6857989"/>
          </a:xfrm>
          <a:prstGeom prst="rect">
            <a:avLst/>
          </a:prstGeom>
        </p:spPr>
      </p:pic>
      <p:sp>
        <p:nvSpPr>
          <p:cNvPr id="11" name="Rectangle 10">
            <a:extLst>
              <a:ext uri="{FF2B5EF4-FFF2-40B4-BE49-F238E27FC236}">
                <a16:creationId xmlns:a16="http://schemas.microsoft.com/office/drawing/2014/main" id="{84D58AA4-9C13-7E60-E4E6-0B8DA94D5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1578882"/>
            <a:ext cx="12192000" cy="5286375"/>
          </a:xfrm>
          <a:prstGeom prst="rect">
            <a:avLst/>
          </a:prstGeom>
          <a:gradFill flip="none" rotWithShape="1">
            <a:gsLst>
              <a:gs pos="0">
                <a:srgbClr val="000000">
                  <a:alpha val="59000"/>
                </a:srgbClr>
              </a:gs>
              <a:gs pos="100000">
                <a:srgbClr val="000000">
                  <a:alpha val="0"/>
                </a:srgbClr>
              </a:gs>
              <a:gs pos="60000">
                <a:srgbClr val="000000">
                  <a:alpha val="2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AE177D0-B557-C93C-C8B1-2EB51B45826B}"/>
              </a:ext>
            </a:extLst>
          </p:cNvPr>
          <p:cNvSpPr>
            <a:spLocks noGrp="1"/>
          </p:cNvSpPr>
          <p:nvPr>
            <p:ph type="title"/>
          </p:nvPr>
        </p:nvSpPr>
        <p:spPr>
          <a:xfrm>
            <a:off x="956129" y="3203510"/>
            <a:ext cx="8952781" cy="1829830"/>
          </a:xfrm>
        </p:spPr>
        <p:txBody>
          <a:bodyPr vert="horz" lIns="91440" tIns="45720" rIns="91440" bIns="45720" rtlCol="0" anchor="b">
            <a:normAutofit/>
          </a:bodyPr>
          <a:lstStyle/>
          <a:p>
            <a:r>
              <a:rPr lang="en-US" sz="3200" spc="530">
                <a:solidFill>
                  <a:srgbClr val="FFFFFF"/>
                </a:solidFill>
              </a:rPr>
              <a:t>Hopefully this helped</a:t>
            </a:r>
          </a:p>
        </p:txBody>
      </p:sp>
      <p:sp>
        <p:nvSpPr>
          <p:cNvPr id="3" name="Content Placeholder 2">
            <a:extLst>
              <a:ext uri="{FF2B5EF4-FFF2-40B4-BE49-F238E27FC236}">
                <a16:creationId xmlns:a16="http://schemas.microsoft.com/office/drawing/2014/main" id="{2642F8F1-5862-45F2-4D44-F4805F94A7A9}"/>
              </a:ext>
            </a:extLst>
          </p:cNvPr>
          <p:cNvSpPr>
            <a:spLocks noGrp="1"/>
          </p:cNvSpPr>
          <p:nvPr>
            <p:ph idx="1"/>
          </p:nvPr>
        </p:nvSpPr>
        <p:spPr>
          <a:xfrm>
            <a:off x="956129" y="5033480"/>
            <a:ext cx="8952782" cy="861136"/>
          </a:xfrm>
        </p:spPr>
        <p:txBody>
          <a:bodyPr vert="horz" lIns="91440" tIns="45720" rIns="91440" bIns="45720" rtlCol="0">
            <a:normAutofit/>
          </a:bodyPr>
          <a:lstStyle/>
          <a:p>
            <a:pPr marL="0" indent="0">
              <a:buNone/>
            </a:pPr>
            <a:r>
              <a:rPr lang="en-US">
                <a:solidFill>
                  <a:srgbClr val="FFFFFF"/>
                </a:solidFill>
              </a:rPr>
              <a:t>Thank you for reading:)</a:t>
            </a:r>
          </a:p>
        </p:txBody>
      </p:sp>
    </p:spTree>
    <p:extLst>
      <p:ext uri="{BB962C8B-B14F-4D97-AF65-F5344CB8AC3E}">
        <p14:creationId xmlns:p14="http://schemas.microsoft.com/office/powerpoint/2010/main" val="26147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oiseVTI">
  <a:themeElements>
    <a:clrScheme name="Poise">
      <a:dk1>
        <a:sysClr val="windowText" lastClr="000000"/>
      </a:dk1>
      <a:lt1>
        <a:sysClr val="window" lastClr="FFFFFF"/>
      </a:lt1>
      <a:dk2>
        <a:srgbClr val="403739"/>
      </a:dk2>
      <a:lt2>
        <a:srgbClr val="F4E9E6"/>
      </a:lt2>
      <a:accent1>
        <a:srgbClr val="B18083"/>
      </a:accent1>
      <a:accent2>
        <a:srgbClr val="C17A69"/>
      </a:accent2>
      <a:accent3>
        <a:srgbClr val="CE9573"/>
      </a:accent3>
      <a:accent4>
        <a:srgbClr val="82907A"/>
      </a:accent4>
      <a:accent5>
        <a:srgbClr val="9A9966"/>
      </a:accent5>
      <a:accent6>
        <a:srgbClr val="AB9955"/>
      </a:accent6>
      <a:hlink>
        <a:srgbClr val="A97979"/>
      </a:hlink>
      <a:folHlink>
        <a:srgbClr val="BB7563"/>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PoiseVTI</vt:lpstr>
      <vt:lpstr>Solving Network Problems</vt:lpstr>
      <vt:lpstr>WHy?</vt:lpstr>
      <vt:lpstr>Always follow these 6 rules</vt:lpstr>
      <vt:lpstr>Hopefully this helped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ingSolv</dc:title>
  <dc:creator/>
  <cp:lastModifiedBy/>
  <cp:revision>85</cp:revision>
  <dcterms:created xsi:type="dcterms:W3CDTF">2023-09-20T15:07:06Z</dcterms:created>
  <dcterms:modified xsi:type="dcterms:W3CDTF">2023-09-20T15:22:07Z</dcterms:modified>
</cp:coreProperties>
</file>