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Cyber crimes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5499" y="3628501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Laith Batshoun </a:t>
            </a:r>
          </a:p>
          <a:p>
            <a:r>
              <a:rPr lang="en-US" dirty="0" smtClean="0"/>
              <a:t>Grade 7C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54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are cyber crimes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316"/>
            <a:ext cx="6669888" cy="23010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Cybercrime is any criminal activity that involves a computer, networked device or a network. While most cybercrimes are carried out in order to generate profit for the cybercriminals, some cybercrimes are carried out against computers or devices directly to damage or disable them.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888" y="2895316"/>
            <a:ext cx="4256265" cy="283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9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examples </a:t>
            </a:r>
            <a:r>
              <a:rPr lang="en-US" dirty="0"/>
              <a:t>of cyber crimes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diversified types of cybercrime recorded across the globe, and some of </a:t>
            </a:r>
            <a:r>
              <a:rPr lang="en-US" dirty="0" smtClean="0"/>
              <a:t>the examples </a:t>
            </a:r>
            <a:r>
              <a:rPr lang="en-US" dirty="0"/>
              <a:t>are email fraud, social media fraud, banking fraud, ransomware </a:t>
            </a:r>
            <a:r>
              <a:rPr lang="en-US" dirty="0" smtClean="0"/>
              <a:t>attacks, identity </a:t>
            </a:r>
            <a:r>
              <a:rPr lang="en-US" dirty="0"/>
              <a:t>theft</a:t>
            </a:r>
            <a:r>
              <a:rPr lang="en-US" dirty="0" smtClean="0"/>
              <a:t>, </a:t>
            </a:r>
            <a:r>
              <a:rPr lang="en-US" dirty="0"/>
              <a:t>and spyware.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485" y="3121589"/>
            <a:ext cx="3854548" cy="217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14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prevent cyber </a:t>
            </a:r>
            <a:r>
              <a:rPr lang="en-US" dirty="0" smtClean="0"/>
              <a:t>crimes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strong encryption passwords to protect your home network from hackers and unwanted interceptions. If you are someone who uses public WI-FI, you must use a VPN(Virtual Private Network). A VPN encrypts all traffic until it reaches your </a:t>
            </a:r>
            <a:r>
              <a:rPr lang="en-US" dirty="0" smtClean="0"/>
              <a:t>computer.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690" y="3504399"/>
            <a:ext cx="4307080" cy="25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77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 cybercrime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FBI is Tracking Cyber Events </a:t>
            </a:r>
            <a:r>
              <a:rPr lang="en-US" dirty="0" smtClean="0"/>
              <a:t>24/7.</a:t>
            </a:r>
            <a:endParaRPr lang="en-US" dirty="0"/>
          </a:p>
          <a:p>
            <a:r>
              <a:rPr lang="en-US" dirty="0"/>
              <a:t>More than 1 Billion Malware Programs Exist</a:t>
            </a:r>
            <a:r>
              <a:rPr lang="en-US" dirty="0" smtClean="0"/>
              <a:t>.</a:t>
            </a:r>
          </a:p>
          <a:p>
            <a:r>
              <a:rPr lang="en-US" dirty="0"/>
              <a:t>Data Breaches in the U.S. Cost Twice as Much as the Global Average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Email Scams Are Among the Most Financially Damaging Online Crimes.</a:t>
            </a:r>
          </a:p>
          <a:p>
            <a:r>
              <a:rPr lang="en-US" dirty="0"/>
              <a:t>The Cloud Is More Vulnerable Than You Think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558" y="4155944"/>
            <a:ext cx="2148199" cy="20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67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18</TotalTime>
  <Words>136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Cyber crimes</vt:lpstr>
      <vt:lpstr>What are cyber crimes</vt:lpstr>
      <vt:lpstr>examples of cyber crimes</vt:lpstr>
      <vt:lpstr>how to prevent cyber crimes</vt:lpstr>
      <vt:lpstr>fun cybercrime facts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crimes</dc:title>
  <dc:creator>boxedbylaith</dc:creator>
  <cp:lastModifiedBy>boxedbylaith</cp:lastModifiedBy>
  <cp:revision>3</cp:revision>
  <dcterms:created xsi:type="dcterms:W3CDTF">2023-09-20T14:45:12Z</dcterms:created>
  <dcterms:modified xsi:type="dcterms:W3CDTF">2023-09-20T15:03:25Z</dcterms:modified>
</cp:coreProperties>
</file>