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231C-62A1-4894-B7C2-AE586449C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BB3-378C-49C7-B4BE-1EA0250BA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32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231C-62A1-4894-B7C2-AE586449C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BB3-378C-49C7-B4BE-1EA0250BA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1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231C-62A1-4894-B7C2-AE586449C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BB3-378C-49C7-B4BE-1EA0250BA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12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231C-62A1-4894-B7C2-AE586449C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BB3-378C-49C7-B4BE-1EA0250BA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25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231C-62A1-4894-B7C2-AE586449C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BB3-378C-49C7-B4BE-1EA0250BA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47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231C-62A1-4894-B7C2-AE586449C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BB3-378C-49C7-B4BE-1EA0250BA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9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231C-62A1-4894-B7C2-AE586449C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BB3-378C-49C7-B4BE-1EA0250BA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0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231C-62A1-4894-B7C2-AE586449C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BB3-378C-49C7-B4BE-1EA0250BA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96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231C-62A1-4894-B7C2-AE586449C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BB3-378C-49C7-B4BE-1EA0250BA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7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231C-62A1-4894-B7C2-AE586449C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BB3-378C-49C7-B4BE-1EA0250BA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4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231C-62A1-4894-B7C2-AE586449C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DBB3-378C-49C7-B4BE-1EA0250BA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02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5231C-62A1-4894-B7C2-AE586449CCC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8DBB3-378C-49C7-B4BE-1EA0250BA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4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 aware of online danger!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nour</a:t>
            </a:r>
            <a:r>
              <a:rPr lang="en-US" dirty="0" smtClean="0"/>
              <a:t> </a:t>
            </a:r>
            <a:r>
              <a:rPr lang="en-US" dirty="0" err="1" smtClean="0"/>
              <a:t>karsou</a:t>
            </a:r>
            <a:r>
              <a:rPr lang="en-US" dirty="0" smtClean="0"/>
              <a:t> 7D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46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1. How to not get hacked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Don’t open any links or free gift websites any one send you!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5400" u="sng" dirty="0" smtClean="0"/>
              <a:t>A lot of people fall for these and its best to not be like other people and fall for it!</a:t>
            </a:r>
            <a:endParaRPr lang="en-US" sz="5400" u="sng" dirty="0"/>
          </a:p>
        </p:txBody>
      </p:sp>
    </p:spTree>
    <p:extLst>
      <p:ext uri="{BB962C8B-B14F-4D97-AF65-F5344CB8AC3E}">
        <p14:creationId xmlns:p14="http://schemas.microsoft.com/office/powerpoint/2010/main" val="3371306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2. How to prevent getting hacked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Install a VPN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5400" u="sng" dirty="0" smtClean="0"/>
              <a:t>These prevent you from getting hacked and change your location so hackers don’t leak it!</a:t>
            </a:r>
            <a:endParaRPr lang="en-US" sz="5400" u="sng" dirty="0"/>
          </a:p>
        </p:txBody>
      </p:sp>
    </p:spTree>
    <p:extLst>
      <p:ext uri="{BB962C8B-B14F-4D97-AF65-F5344CB8AC3E}">
        <p14:creationId xmlns:p14="http://schemas.microsoft.com/office/powerpoint/2010/main" val="3938125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3. How to stop others from getting hacked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u="sng" dirty="0" smtClean="0"/>
              <a:t>If you have a big platform on Instagram, </a:t>
            </a:r>
            <a:r>
              <a:rPr lang="en-US" sz="5400" u="sng" dirty="0" err="1" smtClean="0"/>
              <a:t>facebook</a:t>
            </a:r>
            <a:r>
              <a:rPr lang="en-US" sz="5400" u="sng" dirty="0" smtClean="0"/>
              <a:t>, </a:t>
            </a:r>
            <a:r>
              <a:rPr lang="en-US" sz="5400" u="sng" dirty="0" err="1" smtClean="0"/>
              <a:t>tiktok</a:t>
            </a:r>
            <a:r>
              <a:rPr lang="en-US" sz="5400" u="sng" dirty="0" smtClean="0"/>
              <a:t> etc… you can post about it and people may believe you and follow your tips</a:t>
            </a:r>
            <a:endParaRPr lang="en-US" sz="5400" u="sng" dirty="0"/>
          </a:p>
        </p:txBody>
      </p:sp>
    </p:spTree>
    <p:extLst>
      <p:ext uri="{BB962C8B-B14F-4D97-AF65-F5344CB8AC3E}">
        <p14:creationId xmlns:p14="http://schemas.microsoft.com/office/powerpoint/2010/main" val="3521874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3099" y="1912571"/>
            <a:ext cx="10515600" cy="1325563"/>
          </a:xfrm>
        </p:spPr>
        <p:txBody>
          <a:bodyPr>
            <a:noAutofit/>
          </a:bodyPr>
          <a:lstStyle/>
          <a:p>
            <a:r>
              <a:rPr lang="en-US" sz="9600" b="1" i="1" u="sng" dirty="0" smtClean="0"/>
              <a:t>Thank you </a:t>
            </a:r>
            <a:endParaRPr lang="en-US" sz="9600" b="1" i="1" u="sng" dirty="0"/>
          </a:p>
        </p:txBody>
      </p:sp>
    </p:spTree>
    <p:extLst>
      <p:ext uri="{BB962C8B-B14F-4D97-AF65-F5344CB8AC3E}">
        <p14:creationId xmlns:p14="http://schemas.microsoft.com/office/powerpoint/2010/main" val="3002854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116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Be aware of online danger!</vt:lpstr>
      <vt:lpstr>1. How to not get hacked</vt:lpstr>
      <vt:lpstr>2. How to prevent getting hacked</vt:lpstr>
      <vt:lpstr>3. How to stop others from getting hacked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aware of online danger!</dc:title>
  <dc:creator>Lenovo</dc:creator>
  <cp:lastModifiedBy>Lenovo</cp:lastModifiedBy>
  <cp:revision>3</cp:revision>
  <dcterms:created xsi:type="dcterms:W3CDTF">2023-09-20T14:22:00Z</dcterms:created>
  <dcterms:modified xsi:type="dcterms:W3CDTF">2023-09-20T14:35:07Z</dcterms:modified>
</cp:coreProperties>
</file>