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39AC83-4D18-4600-9090-3F3F5E36008D}" v="1831" dt="2023-09-20T14:38:33.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64F5F0-4808-47B1-A2E8-29C7D806279A}"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93FBDE98-9B37-410E-96DA-F58241080C27}">
      <dgm:prSet/>
      <dgm:spPr/>
      <dgm:t>
        <a:bodyPr/>
        <a:lstStyle/>
        <a:p>
          <a:r>
            <a:rPr lang="en-US"/>
            <a:t>Sometimes you feel your computer is slow or slower than before there are some reasons firstly using too much storage or your computer is old because new software are strong and need new computers well you don’t have to buy a new one you could fix it .</a:t>
          </a:r>
        </a:p>
      </dgm:t>
    </dgm:pt>
    <dgm:pt modelId="{E786D7EC-38E1-4561-B8BB-B4637D6A7635}" type="parTrans" cxnId="{B9A071EF-5607-413A-B92E-D4AC3BAA52AF}">
      <dgm:prSet/>
      <dgm:spPr/>
      <dgm:t>
        <a:bodyPr/>
        <a:lstStyle/>
        <a:p>
          <a:endParaRPr lang="en-US"/>
        </a:p>
      </dgm:t>
    </dgm:pt>
    <dgm:pt modelId="{0017F3E0-CDAE-4066-90D5-A5E6B982C4A7}" type="sibTrans" cxnId="{B9A071EF-5607-413A-B92E-D4AC3BAA52AF}">
      <dgm:prSet/>
      <dgm:spPr/>
      <dgm:t>
        <a:bodyPr/>
        <a:lstStyle/>
        <a:p>
          <a:endParaRPr lang="en-US"/>
        </a:p>
      </dgm:t>
    </dgm:pt>
    <dgm:pt modelId="{79E6FEA9-167C-47F1-84BC-8CDEFC960AAA}">
      <dgm:prSet/>
      <dgm:spPr/>
      <dgm:t>
        <a:bodyPr/>
        <a:lstStyle/>
        <a:p>
          <a:r>
            <a:rPr lang="en-US"/>
            <a:t>How ? Delete photos and documents you don’t need and stop downloading apps and software and delete all software.</a:t>
          </a:r>
        </a:p>
      </dgm:t>
    </dgm:pt>
    <dgm:pt modelId="{290359CE-39AA-4DA1-BAD8-72D080045B5C}" type="parTrans" cxnId="{09A8DBD2-4D50-43F6-9648-86044BAD527D}">
      <dgm:prSet/>
      <dgm:spPr/>
      <dgm:t>
        <a:bodyPr/>
        <a:lstStyle/>
        <a:p>
          <a:endParaRPr lang="en-US"/>
        </a:p>
      </dgm:t>
    </dgm:pt>
    <dgm:pt modelId="{CC8403EA-BCDB-4F3B-A7EF-AFDE83F3EF69}" type="sibTrans" cxnId="{09A8DBD2-4D50-43F6-9648-86044BAD527D}">
      <dgm:prSet/>
      <dgm:spPr/>
      <dgm:t>
        <a:bodyPr/>
        <a:lstStyle/>
        <a:p>
          <a:endParaRPr lang="en-US"/>
        </a:p>
      </dgm:t>
    </dgm:pt>
    <dgm:pt modelId="{DC7285CF-DB40-4B9D-AFF3-66FADFF1F53C}" type="pres">
      <dgm:prSet presAssocID="{DA64F5F0-4808-47B1-A2E8-29C7D806279A}" presName="Name0" presStyleCnt="0">
        <dgm:presLayoutVars>
          <dgm:dir/>
          <dgm:animLvl val="lvl"/>
          <dgm:resizeHandles val="exact"/>
        </dgm:presLayoutVars>
      </dgm:prSet>
      <dgm:spPr/>
    </dgm:pt>
    <dgm:pt modelId="{F02D32D4-A705-4F25-BCB8-811C8D1CAB2F}" type="pres">
      <dgm:prSet presAssocID="{79E6FEA9-167C-47F1-84BC-8CDEFC960AAA}" presName="boxAndChildren" presStyleCnt="0"/>
      <dgm:spPr/>
    </dgm:pt>
    <dgm:pt modelId="{EB3A61FA-E40D-48CB-8A3B-BC99B40967BB}" type="pres">
      <dgm:prSet presAssocID="{79E6FEA9-167C-47F1-84BC-8CDEFC960AAA}" presName="parentTextBox" presStyleLbl="node1" presStyleIdx="0" presStyleCnt="2"/>
      <dgm:spPr/>
    </dgm:pt>
    <dgm:pt modelId="{90655CD0-610C-48C0-A219-5715731EBD2D}" type="pres">
      <dgm:prSet presAssocID="{0017F3E0-CDAE-4066-90D5-A5E6B982C4A7}" presName="sp" presStyleCnt="0"/>
      <dgm:spPr/>
    </dgm:pt>
    <dgm:pt modelId="{BA1057FC-A3DC-4E94-8322-727A544D2E7C}" type="pres">
      <dgm:prSet presAssocID="{93FBDE98-9B37-410E-96DA-F58241080C27}" presName="arrowAndChildren" presStyleCnt="0"/>
      <dgm:spPr/>
    </dgm:pt>
    <dgm:pt modelId="{C501CBA1-7CE8-4EF1-93D5-4ED8AC2079A9}" type="pres">
      <dgm:prSet presAssocID="{93FBDE98-9B37-410E-96DA-F58241080C27}" presName="parentTextArrow" presStyleLbl="node1" presStyleIdx="1" presStyleCnt="2"/>
      <dgm:spPr/>
    </dgm:pt>
  </dgm:ptLst>
  <dgm:cxnLst>
    <dgm:cxn modelId="{919DF770-E218-42B8-8FAD-53854B98E55E}" type="presOf" srcId="{79E6FEA9-167C-47F1-84BC-8CDEFC960AAA}" destId="{EB3A61FA-E40D-48CB-8A3B-BC99B40967BB}" srcOrd="0" destOrd="0" presId="urn:microsoft.com/office/officeart/2005/8/layout/process4"/>
    <dgm:cxn modelId="{09A8DBD2-4D50-43F6-9648-86044BAD527D}" srcId="{DA64F5F0-4808-47B1-A2E8-29C7D806279A}" destId="{79E6FEA9-167C-47F1-84BC-8CDEFC960AAA}" srcOrd="1" destOrd="0" parTransId="{290359CE-39AA-4DA1-BAD8-72D080045B5C}" sibTransId="{CC8403EA-BCDB-4F3B-A7EF-AFDE83F3EF69}"/>
    <dgm:cxn modelId="{22E455D8-7DC4-409F-ACFB-217BA5E9EE7F}" type="presOf" srcId="{DA64F5F0-4808-47B1-A2E8-29C7D806279A}" destId="{DC7285CF-DB40-4B9D-AFF3-66FADFF1F53C}" srcOrd="0" destOrd="0" presId="urn:microsoft.com/office/officeart/2005/8/layout/process4"/>
    <dgm:cxn modelId="{0C3B61DB-5B04-42B0-915E-94D9DAEE134B}" type="presOf" srcId="{93FBDE98-9B37-410E-96DA-F58241080C27}" destId="{C501CBA1-7CE8-4EF1-93D5-4ED8AC2079A9}" srcOrd="0" destOrd="0" presId="urn:microsoft.com/office/officeart/2005/8/layout/process4"/>
    <dgm:cxn modelId="{B9A071EF-5607-413A-B92E-D4AC3BAA52AF}" srcId="{DA64F5F0-4808-47B1-A2E8-29C7D806279A}" destId="{93FBDE98-9B37-410E-96DA-F58241080C27}" srcOrd="0" destOrd="0" parTransId="{E786D7EC-38E1-4561-B8BB-B4637D6A7635}" sibTransId="{0017F3E0-CDAE-4066-90D5-A5E6B982C4A7}"/>
    <dgm:cxn modelId="{D9B03F99-F505-4C71-A8D8-56593951A2F6}" type="presParOf" srcId="{DC7285CF-DB40-4B9D-AFF3-66FADFF1F53C}" destId="{F02D32D4-A705-4F25-BCB8-811C8D1CAB2F}" srcOrd="0" destOrd="0" presId="urn:microsoft.com/office/officeart/2005/8/layout/process4"/>
    <dgm:cxn modelId="{4B0E1499-1E4E-4FAF-A7AB-C12A71EDE669}" type="presParOf" srcId="{F02D32D4-A705-4F25-BCB8-811C8D1CAB2F}" destId="{EB3A61FA-E40D-48CB-8A3B-BC99B40967BB}" srcOrd="0" destOrd="0" presId="urn:microsoft.com/office/officeart/2005/8/layout/process4"/>
    <dgm:cxn modelId="{EC5765B8-2FCB-4AE8-82EB-DCE19F245EDA}" type="presParOf" srcId="{DC7285CF-DB40-4B9D-AFF3-66FADFF1F53C}" destId="{90655CD0-610C-48C0-A219-5715731EBD2D}" srcOrd="1" destOrd="0" presId="urn:microsoft.com/office/officeart/2005/8/layout/process4"/>
    <dgm:cxn modelId="{60FB6D66-109D-4088-9DF3-5B897E620991}" type="presParOf" srcId="{DC7285CF-DB40-4B9D-AFF3-66FADFF1F53C}" destId="{BA1057FC-A3DC-4E94-8322-727A544D2E7C}" srcOrd="2" destOrd="0" presId="urn:microsoft.com/office/officeart/2005/8/layout/process4"/>
    <dgm:cxn modelId="{9F940CE8-3728-40F9-AAD2-630B11061A0E}" type="presParOf" srcId="{BA1057FC-A3DC-4E94-8322-727A544D2E7C}" destId="{C501CBA1-7CE8-4EF1-93D5-4ED8AC2079A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A61FA-E40D-48CB-8A3B-BC99B40967BB}">
      <dsp:nvSpPr>
        <dsp:cNvPr id="0" name=""/>
        <dsp:cNvSpPr/>
      </dsp:nvSpPr>
      <dsp:spPr>
        <a:xfrm>
          <a:off x="0" y="2121823"/>
          <a:ext cx="5429114" cy="13921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t>How ? Delete photos and documents you don’t need and stop downloading apps and software and delete all software.</a:t>
          </a:r>
        </a:p>
      </dsp:txBody>
      <dsp:txXfrm>
        <a:off x="0" y="2121823"/>
        <a:ext cx="5429114" cy="1392146"/>
      </dsp:txXfrm>
    </dsp:sp>
    <dsp:sp modelId="{C501CBA1-7CE8-4EF1-93D5-4ED8AC2079A9}">
      <dsp:nvSpPr>
        <dsp:cNvPr id="0" name=""/>
        <dsp:cNvSpPr/>
      </dsp:nvSpPr>
      <dsp:spPr>
        <a:xfrm rot="10800000">
          <a:off x="0" y="1585"/>
          <a:ext cx="5429114" cy="214112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t>Sometimes you feel your computer is slow or slower than before there are some reasons firstly using too much storage or your computer is old because new software are strong and need new computers well you don’t have to buy a new one you could fix it .</a:t>
          </a:r>
        </a:p>
      </dsp:txBody>
      <dsp:txXfrm rot="10800000">
        <a:off x="0" y="1585"/>
        <a:ext cx="5429114" cy="139123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September 20, 2023</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00793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September 20, 2023</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5807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September 20, 2023</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80758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September 20, 2023</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30370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September 20, 2023</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04079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September 20, 2023</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337438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September 20, 2023</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795944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September 20, 2023</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184500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September 20, 2023</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552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September 20, 2023</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831676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September 20, 2023</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2829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Wednesday, September 20, 2023</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462882602"/>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chboomers.com/how-to-troubleshoot-basic-computer-problems"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echboomers.com/how-to-troubleshoot-basic-computer-problems"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askleo.com/nas-drive-failure-dodged-bullet/?awt_l=P8TsA&amp;awt_m=JKaMWRCDDJdfbL" TargetMode="External"/><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2" name="Rectangle 91">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437187" cy="2986234"/>
          </a:xfrm>
        </p:spPr>
        <p:txBody>
          <a:bodyPr anchor="b">
            <a:normAutofit/>
          </a:bodyPr>
          <a:lstStyle/>
          <a:p>
            <a:pPr>
              <a:lnSpc>
                <a:spcPct val="90000"/>
              </a:lnSpc>
            </a:pPr>
            <a:r>
              <a:rPr lang="en-US" sz="4000" dirty="0">
                <a:ea typeface="Calibri Light"/>
                <a:cs typeface="Calibri Light"/>
              </a:rPr>
              <a:t>HOW TO ACT RESPONSIBLY AND SAFELY WHEN SOLVING COMPUTER PROBLEMS</a:t>
            </a:r>
          </a:p>
        </p:txBody>
      </p:sp>
      <p:sp>
        <p:nvSpPr>
          <p:cNvPr id="3" name="Subtitle 2"/>
          <p:cNvSpPr>
            <a:spLocks noGrp="1"/>
          </p:cNvSpPr>
          <p:nvPr>
            <p:ph type="subTitle" idx="1"/>
          </p:nvPr>
        </p:nvSpPr>
        <p:spPr>
          <a:xfrm>
            <a:off x="550863" y="3827610"/>
            <a:ext cx="5437187" cy="2265216"/>
          </a:xfrm>
        </p:spPr>
        <p:txBody>
          <a:bodyPr vert="horz" wrap="square" lIns="0" tIns="0" rIns="0" bIns="0" rtlCol="0" anchor="t">
            <a:normAutofit/>
          </a:bodyPr>
          <a:lstStyle/>
          <a:p>
            <a:r>
              <a:rPr lang="en-US" dirty="0">
                <a:solidFill>
                  <a:srgbClr val="FFFFFF">
                    <a:alpha val="60000"/>
                  </a:srgbClr>
                </a:solidFill>
                <a:ea typeface="Source Sans Pro"/>
              </a:rPr>
              <a:t>Solving problems Safley and Responsibly is important because you can make it worse or stop it from working. </a:t>
            </a:r>
          </a:p>
          <a:p>
            <a:r>
              <a:rPr lang="en-US" dirty="0">
                <a:solidFill>
                  <a:srgbClr val="FFFFFF">
                    <a:alpha val="60000"/>
                  </a:srgbClr>
                </a:solidFill>
                <a:ea typeface="Source Sans Pro"/>
              </a:rPr>
              <a:t>HERE ARE SOME EXAMPLES</a:t>
            </a:r>
          </a:p>
        </p:txBody>
      </p:sp>
      <p:sp>
        <p:nvSpPr>
          <p:cNvPr id="93" name="Oval 92">
            <a:extLst>
              <a:ext uri="{FF2B5EF4-FFF2-40B4-BE49-F238E27FC236}">
                <a16:creationId xmlns:a16="http://schemas.microsoft.com/office/drawing/2014/main" id="{D87560B9-86B8-4558-93E9-FAB8DBE4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66122" y="7174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4" name="Freeform: Shape 93">
            <a:extLst>
              <a:ext uri="{FF2B5EF4-FFF2-40B4-BE49-F238E27FC236}">
                <a16:creationId xmlns:a16="http://schemas.microsoft.com/office/drawing/2014/main" id="{71400469-1077-4353-BFB5-E4159ADF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24143" y="5425719"/>
            <a:ext cx="826527" cy="463493"/>
          </a:xfrm>
          <a:custGeom>
            <a:avLst/>
            <a:gdLst>
              <a:gd name="connsiteX0" fmla="*/ 791231 w 826527"/>
              <a:gd name="connsiteY0" fmla="*/ 135754 h 463493"/>
              <a:gd name="connsiteX1" fmla="*/ 826527 w 826527"/>
              <a:gd name="connsiteY1" fmla="*/ 178533 h 463493"/>
              <a:gd name="connsiteX2" fmla="*/ 658803 w 826527"/>
              <a:gd name="connsiteY2" fmla="*/ 346257 h 463493"/>
              <a:gd name="connsiteX3" fmla="*/ 627362 w 826527"/>
              <a:gd name="connsiteY3" fmla="*/ 299623 h 463493"/>
              <a:gd name="connsiteX4" fmla="*/ 463493 w 826527"/>
              <a:gd name="connsiteY4" fmla="*/ 231747 h 463493"/>
              <a:gd name="connsiteX5" fmla="*/ 231747 w 826527"/>
              <a:gd name="connsiteY5" fmla="*/ 463493 h 463493"/>
              <a:gd name="connsiteX6" fmla="*/ 0 w 826527"/>
              <a:gd name="connsiteY6" fmla="*/ 463493 h 463493"/>
              <a:gd name="connsiteX7" fmla="*/ 463492 w 826527"/>
              <a:gd name="connsiteY7" fmla="*/ 0 h 463493"/>
              <a:gd name="connsiteX8" fmla="*/ 791231 w 826527"/>
              <a:gd name="connsiteY8" fmla="*/ 135754 h 46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527" h="463493">
                <a:moveTo>
                  <a:pt x="791231" y="135754"/>
                </a:moveTo>
                <a:lnTo>
                  <a:pt x="826527" y="178533"/>
                </a:lnTo>
                <a:lnTo>
                  <a:pt x="658803" y="346257"/>
                </a:lnTo>
                <a:lnTo>
                  <a:pt x="627362" y="299623"/>
                </a:lnTo>
                <a:cubicBezTo>
                  <a:pt x="585424" y="257686"/>
                  <a:pt x="527487" y="231747"/>
                  <a:pt x="463493" y="231747"/>
                </a:cubicBezTo>
                <a:cubicBezTo>
                  <a:pt x="335503" y="231746"/>
                  <a:pt x="231746" y="335503"/>
                  <a:pt x="231747" y="463493"/>
                </a:cubicBezTo>
                <a:lnTo>
                  <a:pt x="0" y="463493"/>
                </a:lnTo>
                <a:cubicBezTo>
                  <a:pt x="0" y="207513"/>
                  <a:pt x="207513" y="0"/>
                  <a:pt x="463492" y="0"/>
                </a:cubicBezTo>
                <a:cubicBezTo>
                  <a:pt x="591482" y="0"/>
                  <a:pt x="707356" y="51879"/>
                  <a:pt x="791231" y="135754"/>
                </a:cubicBezTo>
                <a:close/>
              </a:path>
            </a:pathLst>
          </a:custGeom>
          <a:solidFill>
            <a:schemeClr val="bg2"/>
          </a:solidFill>
          <a:ln>
            <a:noFill/>
          </a:ln>
          <a:effectLst>
            <a:innerShdw blurRad="1270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6" name="Freeform: Shape 85">
            <a:extLst>
              <a:ext uri="{FF2B5EF4-FFF2-40B4-BE49-F238E27FC236}">
                <a16:creationId xmlns:a16="http://schemas.microsoft.com/office/drawing/2014/main" id="{F28851F7-6B20-43F1-90FF-B41CE11AF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62489" y="5445666"/>
            <a:ext cx="807174" cy="508309"/>
          </a:xfrm>
          <a:custGeom>
            <a:avLst/>
            <a:gdLst>
              <a:gd name="connsiteX0" fmla="*/ 791232 w 807174"/>
              <a:gd name="connsiteY0" fmla="*/ 148880 h 508309"/>
              <a:gd name="connsiteX1" fmla="*/ 807174 w 807174"/>
              <a:gd name="connsiteY1" fmla="*/ 170072 h 508309"/>
              <a:gd name="connsiteX2" fmla="*/ 636502 w 807174"/>
              <a:gd name="connsiteY2" fmla="*/ 340744 h 508309"/>
              <a:gd name="connsiteX3" fmla="*/ 627362 w 807174"/>
              <a:gd name="connsiteY3" fmla="*/ 328595 h 508309"/>
              <a:gd name="connsiteX4" fmla="*/ 463493 w 807174"/>
              <a:gd name="connsiteY4" fmla="*/ 254155 h 508309"/>
              <a:gd name="connsiteX5" fmla="*/ 231747 w 807174"/>
              <a:gd name="connsiteY5" fmla="*/ 508309 h 508309"/>
              <a:gd name="connsiteX6" fmla="*/ 0 w 807174"/>
              <a:gd name="connsiteY6" fmla="*/ 508309 h 508309"/>
              <a:gd name="connsiteX7" fmla="*/ 463493 w 807174"/>
              <a:gd name="connsiteY7" fmla="*/ 0 h 508309"/>
              <a:gd name="connsiteX8" fmla="*/ 791232 w 807174"/>
              <a:gd name="connsiteY8" fmla="*/ 148880 h 50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174" h="508309">
                <a:moveTo>
                  <a:pt x="791232" y="148880"/>
                </a:moveTo>
                <a:lnTo>
                  <a:pt x="807174" y="170072"/>
                </a:lnTo>
                <a:lnTo>
                  <a:pt x="636502" y="340744"/>
                </a:lnTo>
                <a:lnTo>
                  <a:pt x="627362" y="328595"/>
                </a:lnTo>
                <a:cubicBezTo>
                  <a:pt x="585425" y="282602"/>
                  <a:pt x="527487" y="254155"/>
                  <a:pt x="463493" y="254155"/>
                </a:cubicBezTo>
                <a:cubicBezTo>
                  <a:pt x="335503" y="254155"/>
                  <a:pt x="231746" y="367943"/>
                  <a:pt x="231747" y="508309"/>
                </a:cubicBezTo>
                <a:lnTo>
                  <a:pt x="0" y="508309"/>
                </a:lnTo>
                <a:cubicBezTo>
                  <a:pt x="0" y="227578"/>
                  <a:pt x="207513" y="0"/>
                  <a:pt x="463493" y="0"/>
                </a:cubicBezTo>
                <a:cubicBezTo>
                  <a:pt x="591482" y="-1"/>
                  <a:pt x="707356" y="56895"/>
                  <a:pt x="791232" y="148880"/>
                </a:cubicBezTo>
                <a:close/>
              </a:path>
            </a:pathLst>
          </a:custGeom>
          <a:solidFill>
            <a:schemeClr val="accent6">
              <a:lumMod val="60000"/>
              <a:lumOff val="40000"/>
              <a:alpha val="20000"/>
            </a:schemeClr>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7" name="Picture 6" descr="A cartoon of a person sitting at a desk with a computer&#10;&#10;Description automatically generated">
            <a:extLst>
              <a:ext uri="{FF2B5EF4-FFF2-40B4-BE49-F238E27FC236}">
                <a16:creationId xmlns:a16="http://schemas.microsoft.com/office/drawing/2014/main" id="{FF26A9DC-4E4C-465E-46F9-D105804964D4}"/>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6411" r="80"/>
          <a:stretch/>
        </p:blipFill>
        <p:spPr>
          <a:xfrm>
            <a:off x="6640455" y="606796"/>
            <a:ext cx="4868976" cy="5644408"/>
          </a:xfrm>
          <a:custGeom>
            <a:avLst/>
            <a:gdLst/>
            <a:ahLst/>
            <a:cxnLst/>
            <a:rect l="l" t="t" r="r" b="b"/>
            <a:pathLst>
              <a:path w="4868976" h="5644408">
                <a:moveTo>
                  <a:pt x="2398421" y="0"/>
                </a:moveTo>
                <a:lnTo>
                  <a:pt x="4868973" y="1424628"/>
                </a:lnTo>
                <a:lnTo>
                  <a:pt x="4868976" y="1424625"/>
                </a:lnTo>
                <a:lnTo>
                  <a:pt x="4868976" y="1424628"/>
                </a:lnTo>
                <a:lnTo>
                  <a:pt x="4868976" y="4219781"/>
                </a:lnTo>
                <a:lnTo>
                  <a:pt x="2398419" y="5644408"/>
                </a:lnTo>
                <a:lnTo>
                  <a:pt x="0" y="4219781"/>
                </a:lnTo>
                <a:lnTo>
                  <a:pt x="0" y="1424628"/>
                </a:lnTo>
                <a:lnTo>
                  <a:pt x="0" y="1424625"/>
                </a:lnTo>
                <a:lnTo>
                  <a:pt x="3" y="1424628"/>
                </a:lnTo>
                <a:close/>
              </a:path>
            </a:pathLst>
          </a:custGeom>
        </p:spPr>
      </p:pic>
      <p:sp>
        <p:nvSpPr>
          <p:cNvPr id="95" name="Oval 94">
            <a:extLst>
              <a:ext uri="{FF2B5EF4-FFF2-40B4-BE49-F238E27FC236}">
                <a16:creationId xmlns:a16="http://schemas.microsoft.com/office/drawing/2014/main" id="{09E6BACC-8290-425B-A517-1914E16D8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865497" y="5915162"/>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9E77F0-F171-49F5-81E2-1C2AA20A7ADB}"/>
              </a:ext>
            </a:extLst>
          </p:cNvPr>
          <p:cNvSpPr>
            <a:spLocks noGrp="1"/>
          </p:cNvSpPr>
          <p:nvPr>
            <p:ph type="ctrTitle"/>
          </p:nvPr>
        </p:nvSpPr>
        <p:spPr>
          <a:xfrm>
            <a:off x="550864" y="1007165"/>
            <a:ext cx="3565524" cy="2429284"/>
          </a:xfrm>
        </p:spPr>
        <p:txBody>
          <a:bodyPr vert="horz" lIns="0" tIns="0" rIns="0" bIns="0" rtlCol="0" anchor="b" anchorCtr="0">
            <a:normAutofit fontScale="90000"/>
          </a:bodyPr>
          <a:lstStyle/>
          <a:p>
            <a:r>
              <a:rPr lang="en-US" sz="4800" dirty="0"/>
              <a:t>COMPUTER CRASH</a:t>
            </a:r>
            <a:br>
              <a:rPr lang="en-US" sz="4800" dirty="0"/>
            </a:br>
            <a:br>
              <a:rPr lang="en-US" sz="4800" dirty="0"/>
            </a:br>
            <a:endParaRPr lang="en-US" sz="4800"/>
          </a:p>
        </p:txBody>
      </p:sp>
      <p:sp>
        <p:nvSpPr>
          <p:cNvPr id="7" name="Subtitle 6">
            <a:extLst>
              <a:ext uri="{FF2B5EF4-FFF2-40B4-BE49-F238E27FC236}">
                <a16:creationId xmlns:a16="http://schemas.microsoft.com/office/drawing/2014/main" id="{AED35CF9-CC6A-F671-890F-3574716C4F4E}"/>
              </a:ext>
            </a:extLst>
          </p:cNvPr>
          <p:cNvSpPr>
            <a:spLocks noGrp="1"/>
          </p:cNvSpPr>
          <p:nvPr>
            <p:ph type="subTitle" idx="1"/>
          </p:nvPr>
        </p:nvSpPr>
        <p:spPr>
          <a:xfrm>
            <a:off x="35048" y="2830454"/>
            <a:ext cx="4526817" cy="3478393"/>
          </a:xfrm>
        </p:spPr>
        <p:txBody>
          <a:bodyPr vert="horz" wrap="square" lIns="0" tIns="0" rIns="0" bIns="0" rtlCol="0" anchor="t">
            <a:normAutofit fontScale="70000" lnSpcReduction="20000"/>
          </a:bodyPr>
          <a:lstStyle/>
          <a:p>
            <a:pPr marL="285750" indent="-285750">
              <a:lnSpc>
                <a:spcPct val="90000"/>
              </a:lnSpc>
              <a:buFont typeface="Wingdings" panose="020B0604020202020204" pitchFamily="34" charset="0"/>
              <a:buChar char="Ø"/>
            </a:pPr>
            <a:r>
              <a:rPr lang="en-US" sz="3200" dirty="0">
                <a:solidFill>
                  <a:schemeClr val="tx1"/>
                </a:solidFill>
                <a:ea typeface="Source Sans Pro"/>
              </a:rPr>
              <a:t>Well at some point a computer crashes why you might ask ?  this is because your computer might get hardware</a:t>
            </a:r>
            <a:r>
              <a:rPr lang="en-US" sz="3200" dirty="0">
                <a:solidFill>
                  <a:schemeClr val="tx1"/>
                </a:solidFill>
              </a:rPr>
              <a:t> failures, software issues, overheating, power surges, or malware infections .</a:t>
            </a:r>
            <a:endParaRPr lang="en-US" sz="3200" dirty="0">
              <a:solidFill>
                <a:schemeClr val="tx1"/>
              </a:solidFill>
              <a:ea typeface="Source Sans Pro"/>
            </a:endParaRPr>
          </a:p>
          <a:p>
            <a:pPr marL="285750" indent="-285750">
              <a:lnSpc>
                <a:spcPct val="90000"/>
              </a:lnSpc>
              <a:buFont typeface="Wingdings" panose="020B0604020202020204" pitchFamily="34" charset="0"/>
              <a:buChar char="Ø"/>
            </a:pPr>
            <a:r>
              <a:rPr lang="en-US" sz="3200" dirty="0">
                <a:solidFill>
                  <a:schemeClr val="tx1"/>
                </a:solidFill>
                <a:ea typeface="Source Sans Pro"/>
              </a:rPr>
              <a:t>How to fix it ? The easiest way is to restart your computer if that didn’t work go to a computer store , but some computers stop working so that’s why you have to take care of your computer.</a:t>
            </a:r>
            <a:endParaRPr lang="en-US" sz="1600" dirty="0">
              <a:solidFill>
                <a:schemeClr val="tx1"/>
              </a:solidFill>
              <a:ea typeface="Source Sans Pro"/>
            </a:endParaRPr>
          </a:p>
        </p:txBody>
      </p:sp>
      <p:sp>
        <p:nvSpPr>
          <p:cNvPr id="24" name="Oval 23">
            <a:extLst>
              <a:ext uri="{FF2B5EF4-FFF2-40B4-BE49-F238E27FC236}">
                <a16:creationId xmlns:a16="http://schemas.microsoft.com/office/drawing/2014/main" id="{7AEC842D-C905-4DEA-B1C3-CA51995C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863" y="549274"/>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Rectangle 25">
            <a:extLst>
              <a:ext uri="{FF2B5EF4-FFF2-40B4-BE49-F238E27FC236}">
                <a16:creationId xmlns:a16="http://schemas.microsoft.com/office/drawing/2014/main" id="{FE05BC49-0F00-4C85-9AF5-A0CC5B39C8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9845873E-9C86-4496-87B7-3A6141D7DE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69384" y="4508500"/>
            <a:ext cx="1468514" cy="1521012"/>
            <a:chOff x="5236793" y="2432482"/>
            <a:chExt cx="1468514" cy="1521012"/>
          </a:xfrm>
        </p:grpSpPr>
        <p:sp>
          <p:nvSpPr>
            <p:cNvPr id="21" name="Freeform 5">
              <a:extLst>
                <a:ext uri="{FF2B5EF4-FFF2-40B4-BE49-F238E27FC236}">
                  <a16:creationId xmlns:a16="http://schemas.microsoft.com/office/drawing/2014/main" id="{67B3FE92-6018-4D9B-9B3E-264810BCB4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463135" y="2432482"/>
              <a:ext cx="1242172" cy="729202"/>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Freeform 6">
              <a:extLst>
                <a:ext uri="{FF2B5EF4-FFF2-40B4-BE49-F238E27FC236}">
                  <a16:creationId xmlns:a16="http://schemas.microsoft.com/office/drawing/2014/main" id="{6ADEA1A7-349B-4EC9-9458-EBB1E9BFDA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236793" y="2566400"/>
              <a:ext cx="611884" cy="1076550"/>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1" name="Freeform 8">
              <a:extLst>
                <a:ext uri="{FF2B5EF4-FFF2-40B4-BE49-F238E27FC236}">
                  <a16:creationId xmlns:a16="http://schemas.microsoft.com/office/drawing/2014/main" id="{83BB3CBA-4085-4566-9B1D-656DA46E3B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765469" y="2876944"/>
              <a:ext cx="630288" cy="1076550"/>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40000"/>
                    <a:lumOff val="60000"/>
                    <a:alpha val="60000"/>
                  </a:schemeClr>
                </a:gs>
              </a:gsLst>
              <a:lin ang="18000000" scaled="0"/>
              <a:tileRect/>
            </a:gradFill>
            <a:ln>
              <a:noFill/>
            </a:ln>
            <a:effectLst>
              <a:innerShdw blurRad="508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4" name="Content Placeholder 3" descr="Hands holding a tablet with a warning sign on it&#10;&#10;Description automatically generated">
            <a:extLst>
              <a:ext uri="{FF2B5EF4-FFF2-40B4-BE49-F238E27FC236}">
                <a16:creationId xmlns:a16="http://schemas.microsoft.com/office/drawing/2014/main" id="{0D1B2F70-99B5-C790-7CFD-0F38F06458CF}"/>
              </a:ext>
            </a:extLst>
          </p:cNvPr>
          <p:cNvPicPr>
            <a:picLocks noGrp="1" noChangeAspect="1"/>
          </p:cNvPicPr>
          <p:nvPr>
            <p:ph idx="4294967295"/>
          </p:nvPr>
        </p:nvPicPr>
        <p:blipFill rotWithShape="1">
          <a:blip r:embed="rId2">
            <a:extLst>
              <a:ext uri="{837473B0-CC2E-450A-ABE3-18F120FF3D39}">
                <a1611:picAttrSrcUrl xmlns:a1611="http://schemas.microsoft.com/office/drawing/2016/11/main" r:id="rId3"/>
              </a:ext>
            </a:extLst>
          </a:blip>
          <a:srcRect l="12274" r="1" b="1"/>
          <a:stretch/>
        </p:blipFill>
        <p:spPr>
          <a:xfrm>
            <a:off x="4743451" y="549275"/>
            <a:ext cx="6897687" cy="5759451"/>
          </a:xfrm>
          <a:custGeom>
            <a:avLst/>
            <a:gdLst/>
            <a:ahLst/>
            <a:cxnLst/>
            <a:rect l="l" t="t" r="r" b="b"/>
            <a:pathLst>
              <a:path w="6897687" h="5759451">
                <a:moveTo>
                  <a:pt x="0" y="0"/>
                </a:moveTo>
                <a:lnTo>
                  <a:pt x="6897687" y="0"/>
                </a:lnTo>
                <a:lnTo>
                  <a:pt x="6897687" y="5759451"/>
                </a:lnTo>
                <a:lnTo>
                  <a:pt x="0" y="5759451"/>
                </a:lnTo>
                <a:close/>
              </a:path>
            </a:pathLst>
          </a:custGeom>
        </p:spPr>
      </p:pic>
    </p:spTree>
    <p:extLst>
      <p:ext uri="{BB962C8B-B14F-4D97-AF65-F5344CB8AC3E}">
        <p14:creationId xmlns:p14="http://schemas.microsoft.com/office/powerpoint/2010/main" val="26997103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67A9F-342A-93D3-C18C-78A1ABDA3757}"/>
              </a:ext>
            </a:extLst>
          </p:cNvPr>
          <p:cNvSpPr>
            <a:spLocks noGrp="1"/>
          </p:cNvSpPr>
          <p:nvPr>
            <p:ph type="title"/>
          </p:nvPr>
        </p:nvSpPr>
        <p:spPr/>
        <p:txBody>
          <a:bodyPr wrap="square" anchor="b">
            <a:normAutofit fontScale="90000"/>
          </a:bodyPr>
          <a:lstStyle/>
          <a:p>
            <a:br>
              <a:rPr lang="en-US"/>
            </a:br>
            <a:br>
              <a:rPr lang="en-US"/>
            </a:br>
            <a:br>
              <a:rPr lang="en-US"/>
            </a:br>
            <a:br>
              <a:rPr lang="en-US"/>
            </a:br>
            <a:endParaRPr lang="en-US"/>
          </a:p>
        </p:txBody>
      </p:sp>
      <p:sp>
        <p:nvSpPr>
          <p:cNvPr id="8" name="Content Placeholder 7">
            <a:extLst>
              <a:ext uri="{FF2B5EF4-FFF2-40B4-BE49-F238E27FC236}">
                <a16:creationId xmlns:a16="http://schemas.microsoft.com/office/drawing/2014/main" id="{B59F5EA5-E9EC-44B6-AFBB-11456F06E203}"/>
              </a:ext>
            </a:extLst>
          </p:cNvPr>
          <p:cNvSpPr>
            <a:spLocks noGrp="1"/>
          </p:cNvSpPr>
          <p:nvPr>
            <p:ph type="body" idx="1"/>
          </p:nvPr>
        </p:nvSpPr>
        <p:spPr>
          <a:xfrm>
            <a:off x="550864" y="659200"/>
            <a:ext cx="6084167" cy="1541769"/>
          </a:xfrm>
        </p:spPr>
        <p:txBody>
          <a:bodyPr anchor="t">
            <a:normAutofit/>
          </a:bodyPr>
          <a:lstStyle/>
          <a:p>
            <a:r>
              <a:rPr lang="en-US" sz="4000" dirty="0">
                <a:ea typeface="Source Sans Pro"/>
              </a:rPr>
              <a:t>SLOW COMPUTER</a:t>
            </a:r>
            <a:endParaRPr lang="en-US" sz="1600">
              <a:ea typeface="Source Sans Pro"/>
            </a:endParaRPr>
          </a:p>
        </p:txBody>
      </p:sp>
      <p:graphicFrame>
        <p:nvGraphicFramePr>
          <p:cNvPr id="16" name="Content Placeholder 2">
            <a:extLst>
              <a:ext uri="{FF2B5EF4-FFF2-40B4-BE49-F238E27FC236}">
                <a16:creationId xmlns:a16="http://schemas.microsoft.com/office/drawing/2014/main" id="{CFF4595C-8258-99CC-D639-3A43C197AAF5}"/>
              </a:ext>
            </a:extLst>
          </p:cNvPr>
          <p:cNvGraphicFramePr>
            <a:graphicFrameLocks noGrp="1"/>
          </p:cNvGraphicFramePr>
          <p:nvPr>
            <p:ph sz="half" idx="2"/>
          </p:nvPr>
        </p:nvGraphicFramePr>
        <p:xfrm>
          <a:off x="550863" y="2694501"/>
          <a:ext cx="5429114" cy="3515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8" descr="A computer screen with a message&#10;&#10;Description automatically generated">
            <a:extLst>
              <a:ext uri="{FF2B5EF4-FFF2-40B4-BE49-F238E27FC236}">
                <a16:creationId xmlns:a16="http://schemas.microsoft.com/office/drawing/2014/main" id="{3F70EBDC-DEDF-D338-921C-030CBC601FF3}"/>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6104627" y="149742"/>
            <a:ext cx="6093124" cy="6702292"/>
          </a:xfrm>
          <a:prstGeom prst="rect">
            <a:avLst/>
          </a:prstGeom>
        </p:spPr>
      </p:pic>
    </p:spTree>
    <p:extLst>
      <p:ext uri="{BB962C8B-B14F-4D97-AF65-F5344CB8AC3E}">
        <p14:creationId xmlns:p14="http://schemas.microsoft.com/office/powerpoint/2010/main" val="19322925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3DFloatVTI</vt:lpstr>
      <vt:lpstr>HOW TO ACT RESPONSIBLY AND SAFELY WHEN SOLVING COMPUTER PROBLEMS</vt:lpstr>
      <vt:lpstr>COMPUTER CRASH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414</cp:revision>
  <dcterms:created xsi:type="dcterms:W3CDTF">2023-09-18T16:29:21Z</dcterms:created>
  <dcterms:modified xsi:type="dcterms:W3CDTF">2023-09-20T14:39:22Z</dcterms:modified>
</cp:coreProperties>
</file>