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8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1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86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05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45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39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7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6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3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5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1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4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8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8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4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F8258C-5313-4C51-9ABD-91A291F1B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31A6C9-A7BE-4800-A199-8342D1D06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6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windows/update-windows-3c5ae7fc-9fb6-9af1-1984-b5e0412c556a" TargetMode="External"/><Relationship Id="rId2" Type="http://schemas.openxmlformats.org/officeDocument/2006/relationships/hyperlink" Target="https://support.apple.com/en-us/HT201541#:~:text=Choose%20System%20Preferences%20from%20the,select%20specific%20updates%20to%20install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technology-solved.com/types-of-malwar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96DD6-F9FA-3C7C-7542-63DAAD8E65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hnschrift" panose="020B0502040204020203" pitchFamily="34" charset="0"/>
              </a:rPr>
              <a:t>What to do when solving a computer problem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D5F03-2B7D-0F3F-59C9-D97829672B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atin typeface="Bahnschrift" panose="020B0502040204020203" pitchFamily="34" charset="0"/>
              </a:rPr>
              <a:t>By:Karim</a:t>
            </a:r>
            <a:r>
              <a:rPr lang="en-US" dirty="0">
                <a:latin typeface="Bahnschrift" panose="020B0502040204020203" pitchFamily="34" charset="0"/>
              </a:rPr>
              <a:t> Hajjaj</a:t>
            </a:r>
          </a:p>
        </p:txBody>
      </p:sp>
      <p:pic>
        <p:nvPicPr>
          <p:cNvPr id="6146" name="Picture 2" descr="Common computer problems with solutions 2023 - Computer Science Tutorial">
            <a:extLst>
              <a:ext uri="{FF2B5EF4-FFF2-40B4-BE49-F238E27FC236}">
                <a16:creationId xmlns:a16="http://schemas.microsoft.com/office/drawing/2014/main" id="{A5FCA343-AB57-DC91-C4A5-420FD0ADA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43" y="3429000"/>
            <a:ext cx="4415790" cy="316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9535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1C5E-D99B-5005-55C5-75734AB3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ahnschrift" panose="020B0502040204020203" pitchFamily="34" charset="0"/>
              </a:rPr>
              <a:t> 1.Search Engines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E7AD3-18B0-245D-65BC-56B6E7672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62098"/>
            <a:ext cx="10018713" cy="3124201"/>
          </a:xfrm>
        </p:spPr>
        <p:txBody>
          <a:bodyPr/>
          <a:lstStyle/>
          <a:p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Search engines can be your best friend when it comes to error codes or detailed problems. If you have a vague issue, i.e., ‘my computer is running slowly,’ then it probably won’t offer a clear answer. The more information you’ve gathered and the more efficient your </a:t>
            </a:r>
            <a:r>
              <a:rPr lang="en-US" b="0" i="0" dirty="0">
                <a:solidFill>
                  <a:schemeClr val="bg1">
                    <a:lumMod val="50000"/>
                  </a:schemeClr>
                </a:solidFill>
                <a:effectLst/>
                <a:latin typeface="Bahnschrift" panose="020B0502040204020203" pitchFamily="34" charset="0"/>
              </a:rPr>
              <a:t>search terms </a:t>
            </a:r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are, the better your chances of finding helpful solutions</a:t>
            </a:r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1026" name="Picture 2" descr="Google Cloud Consulting">
            <a:extLst>
              <a:ext uri="{FF2B5EF4-FFF2-40B4-BE49-F238E27FC236}">
                <a16:creationId xmlns:a16="http://schemas.microsoft.com/office/drawing/2014/main" id="{878C9441-D34F-853C-CCAD-89DEA9925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113" y="4079019"/>
            <a:ext cx="4738977" cy="266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441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F4E67-DFF8-1330-44D9-C6621625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ahnschrift" panose="020B0502040204020203" pitchFamily="34" charset="0"/>
              </a:rPr>
              <a:t>2.Reboot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9747-683F-1443-DF14-886B43811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28745"/>
            <a:ext cx="10018713" cy="3124201"/>
          </a:xfrm>
        </p:spPr>
        <p:txBody>
          <a:bodyPr/>
          <a:lstStyle/>
          <a:p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We all know the ‘have you tried turning it off and then turning it on again’ trope, but rebooting is a common suggestion because it works. Shut down your computer or, if it’s frozen, force it to power off by holding down the power button.</a:t>
            </a:r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2050" name="Picture 2" descr="Why does rebooting your computer almost always fix it?">
            <a:extLst>
              <a:ext uri="{FF2B5EF4-FFF2-40B4-BE49-F238E27FC236}">
                <a16:creationId xmlns:a16="http://schemas.microsoft.com/office/drawing/2014/main" id="{101ABC20-E8AE-12E2-D5D3-37D8A7CD7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666" y="3963392"/>
            <a:ext cx="4783184" cy="2687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989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B3F44-5E12-9040-AB9F-F7FD5BEB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ahnschrift" panose="020B0502040204020203" pitchFamily="34" charset="0"/>
              </a:rPr>
              <a:t>3.Check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19755-D883-6B33-3B2E-FBB36FB9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33329"/>
            <a:ext cx="10018713" cy="3124201"/>
          </a:xfrm>
        </p:spPr>
        <p:txBody>
          <a:bodyPr/>
          <a:lstStyle/>
          <a:p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Take a minute and ensure that everything is properly plugged in. A loose power cable, unplugged keyboard or monitor, or another connection may be to blame.</a:t>
            </a:r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3074" name="Picture 2" descr="8 Easy-to-Do Ways to Troubleshoot Network Connection">
            <a:extLst>
              <a:ext uri="{FF2B5EF4-FFF2-40B4-BE49-F238E27FC236}">
                <a16:creationId xmlns:a16="http://schemas.microsoft.com/office/drawing/2014/main" id="{DC99BB23-DF82-F57E-9922-FD42D3A3A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044" y="3583296"/>
            <a:ext cx="5068438" cy="234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1810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6D910-AE20-3411-557A-FFAD9B5A3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ahnschrift" panose="020B0502040204020203" pitchFamily="34" charset="0"/>
              </a:rPr>
              <a:t>4.Look For Program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58614-0CAD-34EE-2185-FEB5C0E74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726" y="1386839"/>
            <a:ext cx="10018713" cy="3124201"/>
          </a:xfrm>
        </p:spPr>
        <p:txBody>
          <a:bodyPr/>
          <a:lstStyle/>
          <a:p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Check if your operating system is due for an update. The process will vary depending on if you need to complete a </a:t>
            </a:r>
            <a:r>
              <a:rPr lang="en-US" b="0" i="0" u="none" strike="noStrike" dirty="0">
                <a:solidFill>
                  <a:srgbClr val="EC7630"/>
                </a:solidFill>
                <a:effectLst/>
                <a:latin typeface="Bahnschrift" panose="020B0502040204020203" pitchFamily="34" charset="0"/>
                <a:hlinkClick r:id="rId2"/>
              </a:rPr>
              <a:t>Mac</a:t>
            </a:r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 or </a:t>
            </a:r>
            <a:r>
              <a:rPr lang="en-US" b="0" i="0" u="none" strike="noStrike" dirty="0">
                <a:solidFill>
                  <a:srgbClr val="EC7630"/>
                </a:solidFill>
                <a:effectLst/>
                <a:latin typeface="Bahnschrift" panose="020B0502040204020203" pitchFamily="34" charset="0"/>
                <a:hlinkClick r:id="rId3"/>
              </a:rPr>
              <a:t>Windows update</a:t>
            </a:r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. If a specific program is causing your computer to crash, check for new versions or uninstall and reinstall the application.</a:t>
            </a:r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4098" name="Picture 2" descr="Windows 11: A guide to the updates | Computerworld">
            <a:extLst>
              <a:ext uri="{FF2B5EF4-FFF2-40B4-BE49-F238E27FC236}">
                <a16:creationId xmlns:a16="http://schemas.microsoft.com/office/drawing/2014/main" id="{D856A1B0-3118-E9EA-02D1-C5B956C08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525" y="3791225"/>
            <a:ext cx="5327374" cy="278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2465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31E4A-812A-7C05-58C1-A2B38100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ahnschrift" panose="020B0502040204020203" pitchFamily="34" charset="0"/>
              </a:rPr>
              <a:t>5.Run an Anti-Virus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3ED25-463F-8335-4295-29EB8C0EA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95401"/>
            <a:ext cx="10018713" cy="3124201"/>
          </a:xfrm>
        </p:spPr>
        <p:txBody>
          <a:bodyPr/>
          <a:lstStyle/>
          <a:p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If you’re still experiencing issues, check for </a:t>
            </a:r>
            <a:r>
              <a:rPr lang="en-US" b="0" i="0" u="none" strike="noStrike" dirty="0">
                <a:solidFill>
                  <a:srgbClr val="EC7630"/>
                </a:solidFill>
                <a:effectLst/>
                <a:latin typeface="Bahnschrift" panose="020B0502040204020203" pitchFamily="34" charset="0"/>
                <a:hlinkClick r:id="rId2"/>
              </a:rPr>
              <a:t>malware</a:t>
            </a:r>
            <a:r>
              <a:rPr lang="en-US" b="0" i="0" dirty="0">
                <a:solidFill>
                  <a:srgbClr val="69706D"/>
                </a:solidFill>
                <a:effectLst/>
                <a:latin typeface="Bahnschrift" panose="020B0502040204020203" pitchFamily="34" charset="0"/>
              </a:rPr>
              <a:t> and other viruses with a scan. Ensure you’re using the latest version of the antivirus program to catch any new, malicious code.</a:t>
            </a:r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5122" name="Picture 2" descr="Running More Than One Antivirus Program">
            <a:extLst>
              <a:ext uri="{FF2B5EF4-FFF2-40B4-BE49-F238E27FC236}">
                <a16:creationId xmlns:a16="http://schemas.microsoft.com/office/drawing/2014/main" id="{1CE332E8-4178-64DA-45BB-02AB38A70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809" y="3494374"/>
            <a:ext cx="5756745" cy="324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814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FD7A2-5C12-E3C9-3190-D639EA138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latin typeface="Bahnschrift" panose="020B0502040204020203" pitchFamily="34" charset="0"/>
              </a:rPr>
              <a:t>Thanks In Advance!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7408F-F064-6623-064E-438832B1D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Thumbs up emoji Memes - Imgflip">
            <a:extLst>
              <a:ext uri="{FF2B5EF4-FFF2-40B4-BE49-F238E27FC236}">
                <a16:creationId xmlns:a16="http://schemas.microsoft.com/office/drawing/2014/main" id="{7467E16C-A8DC-B350-D6A9-E23CE1C65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438399"/>
            <a:ext cx="487680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735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</TotalTime>
  <Words>273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Bahnschrift</vt:lpstr>
      <vt:lpstr>Corbel</vt:lpstr>
      <vt:lpstr>Parallax</vt:lpstr>
      <vt:lpstr>What to do when solving a computer problem </vt:lpstr>
      <vt:lpstr> 1.Search Engines</vt:lpstr>
      <vt:lpstr>2.Reboot</vt:lpstr>
      <vt:lpstr>3.Check Connections</vt:lpstr>
      <vt:lpstr>4.Look For Program Updates</vt:lpstr>
      <vt:lpstr>5.Run an Anti-Virus Program</vt:lpstr>
      <vt:lpstr>Thanks In Advance!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do when solving a computer problem</dc:title>
  <dc:creator>kareem hajjaj</dc:creator>
  <cp:lastModifiedBy>kareem hajjaj</cp:lastModifiedBy>
  <cp:revision>1</cp:revision>
  <dcterms:created xsi:type="dcterms:W3CDTF">2023-09-20T13:56:36Z</dcterms:created>
  <dcterms:modified xsi:type="dcterms:W3CDTF">2023-09-20T14:26:30Z</dcterms:modified>
</cp:coreProperties>
</file>