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F8F4061A-3A19-4C84-8904-227B0C4FF394}" type="datetimeFigureOut">
              <a:rPr lang="en-US" smtClean="0"/>
              <a:t>9/20/2023</a:t>
            </a:fld>
            <a:endParaRPr lang="en-US"/>
          </a:p>
        </p:txBody>
      </p:sp>
      <p:sp>
        <p:nvSpPr>
          <p:cNvPr id="5" name="Footer Placeholder 4"/>
          <p:cNvSpPr>
            <a:spLocks noGrp="1"/>
          </p:cNvSpPr>
          <p:nvPr>
            <p:ph type="ftr" sz="quarter" idx="11"/>
          </p:nvPr>
        </p:nvSpPr>
        <p:spPr>
          <a:xfrm>
            <a:off x="1876424" y="5410201"/>
            <a:ext cx="5124886" cy="365125"/>
          </a:xfrm>
        </p:spPr>
        <p:txBody>
          <a:bodyPr/>
          <a:lstStyle/>
          <a:p>
            <a:endParaRPr lang="en-US"/>
          </a:p>
        </p:txBody>
      </p:sp>
      <p:sp>
        <p:nvSpPr>
          <p:cNvPr id="6" name="Slide Number Placeholder 5"/>
          <p:cNvSpPr>
            <a:spLocks noGrp="1"/>
          </p:cNvSpPr>
          <p:nvPr>
            <p:ph type="sldNum" sz="quarter" idx="12"/>
          </p:nvPr>
        </p:nvSpPr>
        <p:spPr>
          <a:xfrm>
            <a:off x="9896911" y="5410199"/>
            <a:ext cx="771089" cy="365125"/>
          </a:xfrm>
        </p:spPr>
        <p:txBody>
          <a:bodyPr/>
          <a:lstStyle/>
          <a:p>
            <a:fld id="{5D7E563F-BA87-4B5A-8626-4F47AC638C43}" type="slidenum">
              <a:rPr lang="en-US" smtClean="0"/>
              <a:t>‹#›</a:t>
            </a:fld>
            <a:endParaRPr lang="en-US"/>
          </a:p>
        </p:txBody>
      </p:sp>
    </p:spTree>
    <p:extLst>
      <p:ext uri="{BB962C8B-B14F-4D97-AF65-F5344CB8AC3E}">
        <p14:creationId xmlns:p14="http://schemas.microsoft.com/office/powerpoint/2010/main" val="39154748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8F4061A-3A19-4C84-8904-227B0C4FF394}" type="datetimeFigureOut">
              <a:rPr lang="en-US" smtClean="0"/>
              <a:t>9/20/2023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7E563F-BA87-4B5A-8626-4F47AC638C43}" type="slidenum">
              <a:rPr lang="en-US" smtClean="0"/>
              <a:t>‹#›</a:t>
            </a:fld>
            <a:endParaRPr lang="en-US"/>
          </a:p>
        </p:txBody>
      </p:sp>
    </p:spTree>
    <p:extLst>
      <p:ext uri="{BB962C8B-B14F-4D97-AF65-F5344CB8AC3E}">
        <p14:creationId xmlns:p14="http://schemas.microsoft.com/office/powerpoint/2010/main" val="20268228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8F4061A-3A19-4C84-8904-227B0C4FF394}" type="datetimeFigureOut">
              <a:rPr lang="en-US" smtClean="0"/>
              <a:t>9/20/2023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7E563F-BA87-4B5A-8626-4F47AC638C43}" type="slidenum">
              <a:rPr lang="en-US" smtClean="0"/>
              <a:t>‹#›</a:t>
            </a:fld>
            <a:endParaRPr lang="en-US"/>
          </a:p>
        </p:txBody>
      </p:sp>
    </p:spTree>
    <p:extLst>
      <p:ext uri="{BB962C8B-B14F-4D97-AF65-F5344CB8AC3E}">
        <p14:creationId xmlns:p14="http://schemas.microsoft.com/office/powerpoint/2010/main" val="12785525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8F4061A-3A19-4C84-8904-227B0C4FF394}" type="datetimeFigureOut">
              <a:rPr lang="en-US" smtClean="0"/>
              <a:t>9/20/2023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7E563F-BA87-4B5A-8626-4F47AC638C43}" type="slidenum">
              <a:rPr lang="en-US" smtClean="0"/>
              <a:t>‹#›</a:t>
            </a:fld>
            <a:endParaRPr lang="en-US"/>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8832435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8F4061A-3A19-4C84-8904-227B0C4FF394}" type="datetimeFigureOut">
              <a:rPr lang="en-US" smtClean="0"/>
              <a:t>9/20/2023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7E563F-BA87-4B5A-8626-4F47AC638C43}" type="slidenum">
              <a:rPr lang="en-US" smtClean="0"/>
              <a:t>‹#›</a:t>
            </a:fld>
            <a:endParaRPr lang="en-US"/>
          </a:p>
        </p:txBody>
      </p:sp>
    </p:spTree>
    <p:extLst>
      <p:ext uri="{BB962C8B-B14F-4D97-AF65-F5344CB8AC3E}">
        <p14:creationId xmlns:p14="http://schemas.microsoft.com/office/powerpoint/2010/main" val="35678442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F8F4061A-3A19-4C84-8904-227B0C4FF394}" type="datetimeFigureOut">
              <a:rPr lang="en-US" smtClean="0"/>
              <a:t>9/20/2023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D7E563F-BA87-4B5A-8626-4F47AC638C43}" type="slidenum">
              <a:rPr lang="en-US" smtClean="0"/>
              <a:t>‹#›</a:t>
            </a:fld>
            <a:endParaRPr lang="en-US"/>
          </a:p>
        </p:txBody>
      </p:sp>
    </p:spTree>
    <p:extLst>
      <p:ext uri="{BB962C8B-B14F-4D97-AF65-F5344CB8AC3E}">
        <p14:creationId xmlns:p14="http://schemas.microsoft.com/office/powerpoint/2010/main" val="18443912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F8F4061A-3A19-4C84-8904-227B0C4FF394}" type="datetimeFigureOut">
              <a:rPr lang="en-US" smtClean="0"/>
              <a:t>9/20/2023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D7E563F-BA87-4B5A-8626-4F47AC638C43}" type="slidenum">
              <a:rPr lang="en-US" smtClean="0"/>
              <a:t>‹#›</a:t>
            </a:fld>
            <a:endParaRPr lang="en-US"/>
          </a:p>
        </p:txBody>
      </p:sp>
    </p:spTree>
    <p:extLst>
      <p:ext uri="{BB962C8B-B14F-4D97-AF65-F5344CB8AC3E}">
        <p14:creationId xmlns:p14="http://schemas.microsoft.com/office/powerpoint/2010/main" val="7973009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8F4061A-3A19-4C84-8904-227B0C4FF394}" type="datetimeFigureOut">
              <a:rPr lang="en-US" smtClean="0"/>
              <a:t>9/20/2023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7E563F-BA87-4B5A-8626-4F47AC638C43}" type="slidenum">
              <a:rPr lang="en-US" smtClean="0"/>
              <a:t>‹#›</a:t>
            </a:fld>
            <a:endParaRPr lang="en-US"/>
          </a:p>
        </p:txBody>
      </p:sp>
    </p:spTree>
    <p:extLst>
      <p:ext uri="{BB962C8B-B14F-4D97-AF65-F5344CB8AC3E}">
        <p14:creationId xmlns:p14="http://schemas.microsoft.com/office/powerpoint/2010/main" val="22223099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8F4061A-3A19-4C84-8904-227B0C4FF394}" type="datetimeFigureOut">
              <a:rPr lang="en-US" smtClean="0"/>
              <a:t>9/20/2023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7E563F-BA87-4B5A-8626-4F47AC638C43}" type="slidenum">
              <a:rPr lang="en-US" smtClean="0"/>
              <a:t>‹#›</a:t>
            </a:fld>
            <a:endParaRPr lang="en-US"/>
          </a:p>
        </p:txBody>
      </p:sp>
    </p:spTree>
    <p:extLst>
      <p:ext uri="{BB962C8B-B14F-4D97-AF65-F5344CB8AC3E}">
        <p14:creationId xmlns:p14="http://schemas.microsoft.com/office/powerpoint/2010/main" val="36490642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8F4061A-3A19-4C84-8904-227B0C4FF394}" type="datetimeFigureOut">
              <a:rPr lang="en-US" smtClean="0"/>
              <a:t>9/20/2023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7E563F-BA87-4B5A-8626-4F47AC638C43}" type="slidenum">
              <a:rPr lang="en-US" smtClean="0"/>
              <a:t>‹#›</a:t>
            </a:fld>
            <a:endParaRPr lang="en-US"/>
          </a:p>
        </p:txBody>
      </p:sp>
    </p:spTree>
    <p:extLst>
      <p:ext uri="{BB962C8B-B14F-4D97-AF65-F5344CB8AC3E}">
        <p14:creationId xmlns:p14="http://schemas.microsoft.com/office/powerpoint/2010/main" val="37169610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8F4061A-3A19-4C84-8904-227B0C4FF394}" type="datetimeFigureOut">
              <a:rPr lang="en-US" smtClean="0"/>
              <a:t>9/20/2023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7E563F-BA87-4B5A-8626-4F47AC638C43}" type="slidenum">
              <a:rPr lang="en-US" smtClean="0"/>
              <a:t>‹#›</a:t>
            </a:fld>
            <a:endParaRPr lang="en-US"/>
          </a:p>
        </p:txBody>
      </p:sp>
    </p:spTree>
    <p:extLst>
      <p:ext uri="{BB962C8B-B14F-4D97-AF65-F5344CB8AC3E}">
        <p14:creationId xmlns:p14="http://schemas.microsoft.com/office/powerpoint/2010/main" val="14137938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8F4061A-3A19-4C84-8904-227B0C4FF394}" type="datetimeFigureOut">
              <a:rPr lang="en-US" smtClean="0"/>
              <a:t>9/20/2023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7E563F-BA87-4B5A-8626-4F47AC638C43}" type="slidenum">
              <a:rPr lang="en-US" smtClean="0"/>
              <a:t>‹#›</a:t>
            </a:fld>
            <a:endParaRPr lang="en-US"/>
          </a:p>
        </p:txBody>
      </p:sp>
    </p:spTree>
    <p:extLst>
      <p:ext uri="{BB962C8B-B14F-4D97-AF65-F5344CB8AC3E}">
        <p14:creationId xmlns:p14="http://schemas.microsoft.com/office/powerpoint/2010/main" val="37937704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8F4061A-3A19-4C84-8904-227B0C4FF394}" type="datetimeFigureOut">
              <a:rPr lang="en-US" smtClean="0"/>
              <a:t>9/20/2023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D7E563F-BA87-4B5A-8626-4F47AC638C43}" type="slidenum">
              <a:rPr lang="en-US" smtClean="0"/>
              <a:t>‹#›</a:t>
            </a:fld>
            <a:endParaRPr lang="en-US"/>
          </a:p>
        </p:txBody>
      </p:sp>
    </p:spTree>
    <p:extLst>
      <p:ext uri="{BB962C8B-B14F-4D97-AF65-F5344CB8AC3E}">
        <p14:creationId xmlns:p14="http://schemas.microsoft.com/office/powerpoint/2010/main" val="2732343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8F4061A-3A19-4C84-8904-227B0C4FF394}" type="datetimeFigureOut">
              <a:rPr lang="en-US" smtClean="0"/>
              <a:t>9/20/2023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D7E563F-BA87-4B5A-8626-4F47AC638C43}" type="slidenum">
              <a:rPr lang="en-US" smtClean="0"/>
              <a:t>‹#›</a:t>
            </a:fld>
            <a:endParaRPr lang="en-US"/>
          </a:p>
        </p:txBody>
      </p:sp>
    </p:spTree>
    <p:extLst>
      <p:ext uri="{BB962C8B-B14F-4D97-AF65-F5344CB8AC3E}">
        <p14:creationId xmlns:p14="http://schemas.microsoft.com/office/powerpoint/2010/main" val="4067127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F4061A-3A19-4C84-8904-227B0C4FF394}" type="datetimeFigureOut">
              <a:rPr lang="en-US" smtClean="0"/>
              <a:t>9/20/2023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D7E563F-BA87-4B5A-8626-4F47AC638C43}" type="slidenum">
              <a:rPr lang="en-US" smtClean="0"/>
              <a:t>‹#›</a:t>
            </a:fld>
            <a:endParaRPr lang="en-US"/>
          </a:p>
        </p:txBody>
      </p:sp>
    </p:spTree>
    <p:extLst>
      <p:ext uri="{BB962C8B-B14F-4D97-AF65-F5344CB8AC3E}">
        <p14:creationId xmlns:p14="http://schemas.microsoft.com/office/powerpoint/2010/main" val="4955854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8F4061A-3A19-4C84-8904-227B0C4FF394}" type="datetimeFigureOut">
              <a:rPr lang="en-US" smtClean="0"/>
              <a:t>9/20/2023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7E563F-BA87-4B5A-8626-4F47AC638C43}" type="slidenum">
              <a:rPr lang="en-US" smtClean="0"/>
              <a:t>‹#›</a:t>
            </a:fld>
            <a:endParaRPr lang="en-US"/>
          </a:p>
        </p:txBody>
      </p:sp>
    </p:spTree>
    <p:extLst>
      <p:ext uri="{BB962C8B-B14F-4D97-AF65-F5344CB8AC3E}">
        <p14:creationId xmlns:p14="http://schemas.microsoft.com/office/powerpoint/2010/main" val="23012430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8F4061A-3A19-4C84-8904-227B0C4FF394}" type="datetimeFigureOut">
              <a:rPr lang="en-US" smtClean="0"/>
              <a:t>9/20/2023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7E563F-BA87-4B5A-8626-4F47AC638C43}" type="slidenum">
              <a:rPr lang="en-US" smtClean="0"/>
              <a:t>‹#›</a:t>
            </a:fld>
            <a:endParaRPr lang="en-US"/>
          </a:p>
        </p:txBody>
      </p:sp>
    </p:spTree>
    <p:extLst>
      <p:ext uri="{BB962C8B-B14F-4D97-AF65-F5344CB8AC3E}">
        <p14:creationId xmlns:p14="http://schemas.microsoft.com/office/powerpoint/2010/main" val="40405391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F8F4061A-3A19-4C84-8904-227B0C4FF394}" type="datetimeFigureOut">
              <a:rPr lang="en-US" smtClean="0"/>
              <a:t>9/20/2023</a:t>
            </a:fld>
            <a:endParaRPr lang="en-US"/>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5D7E563F-BA87-4B5A-8626-4F47AC638C43}" type="slidenum">
              <a:rPr lang="en-US" smtClean="0"/>
              <a:t>‹#›</a:t>
            </a:fld>
            <a:endParaRPr lang="en-US"/>
          </a:p>
        </p:txBody>
      </p:sp>
    </p:spTree>
    <p:extLst>
      <p:ext uri="{BB962C8B-B14F-4D97-AF65-F5344CB8AC3E}">
        <p14:creationId xmlns:p14="http://schemas.microsoft.com/office/powerpoint/2010/main" val="2622717888"/>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961121-F326-4626-B0A6-893E1629564E}"/>
              </a:ext>
            </a:extLst>
          </p:cNvPr>
          <p:cNvSpPr>
            <a:spLocks noGrp="1"/>
          </p:cNvSpPr>
          <p:nvPr>
            <p:ph type="ctrTitle"/>
          </p:nvPr>
        </p:nvSpPr>
        <p:spPr/>
        <p:txBody>
          <a:bodyPr/>
          <a:lstStyle/>
          <a:p>
            <a:r>
              <a:rPr lang="en-US" dirty="0"/>
              <a:t>How To Be Aware Of Online Danger</a:t>
            </a:r>
          </a:p>
        </p:txBody>
      </p:sp>
      <p:sp>
        <p:nvSpPr>
          <p:cNvPr id="3" name="Subtitle 2">
            <a:extLst>
              <a:ext uri="{FF2B5EF4-FFF2-40B4-BE49-F238E27FC236}">
                <a16:creationId xmlns:a16="http://schemas.microsoft.com/office/drawing/2014/main" id="{786F11B3-9806-4A18-BF66-12323E3E7FB6}"/>
              </a:ext>
            </a:extLst>
          </p:cNvPr>
          <p:cNvSpPr>
            <a:spLocks noGrp="1"/>
          </p:cNvSpPr>
          <p:nvPr>
            <p:ph type="subTitle" idx="1"/>
          </p:nvPr>
        </p:nvSpPr>
        <p:spPr/>
        <p:txBody>
          <a:bodyPr/>
          <a:lstStyle/>
          <a:p>
            <a:r>
              <a:rPr lang="en-US" dirty="0"/>
              <a:t>George Saba 7C</a:t>
            </a:r>
          </a:p>
        </p:txBody>
      </p:sp>
    </p:spTree>
    <p:extLst>
      <p:ext uri="{BB962C8B-B14F-4D97-AF65-F5344CB8AC3E}">
        <p14:creationId xmlns:p14="http://schemas.microsoft.com/office/powerpoint/2010/main" val="12773929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12F8CF-E759-424A-A5E0-101FC8393F49}"/>
              </a:ext>
            </a:extLst>
          </p:cNvPr>
          <p:cNvSpPr>
            <a:spLocks noGrp="1"/>
          </p:cNvSpPr>
          <p:nvPr>
            <p:ph type="title"/>
          </p:nvPr>
        </p:nvSpPr>
        <p:spPr/>
        <p:txBody>
          <a:bodyPr>
            <a:normAutofit fontScale="90000"/>
          </a:bodyPr>
          <a:lstStyle/>
          <a:p>
            <a:r>
              <a:rPr lang="en-US" dirty="0"/>
              <a:t>Never meet up with an online friend In person, even if you think you know that person well.</a:t>
            </a:r>
          </a:p>
        </p:txBody>
      </p:sp>
      <p:sp>
        <p:nvSpPr>
          <p:cNvPr id="3" name="Content Placeholder 2">
            <a:extLst>
              <a:ext uri="{FF2B5EF4-FFF2-40B4-BE49-F238E27FC236}">
                <a16:creationId xmlns:a16="http://schemas.microsoft.com/office/drawing/2014/main" id="{BF36388F-6CE3-4741-8C78-7BF9308EEBFA}"/>
              </a:ext>
            </a:extLst>
          </p:cNvPr>
          <p:cNvSpPr>
            <a:spLocks noGrp="1"/>
          </p:cNvSpPr>
          <p:nvPr>
            <p:ph idx="1"/>
          </p:nvPr>
        </p:nvSpPr>
        <p:spPr/>
        <p:txBody>
          <a:bodyPr/>
          <a:lstStyle/>
          <a:p>
            <a:r>
              <a:rPr lang="en-US" dirty="0"/>
              <a:t>Meeting someone from a chat group or a social networking website could be dangerous. Online friends are still strangers and may not be who they say they are.</a:t>
            </a:r>
          </a:p>
        </p:txBody>
      </p:sp>
    </p:spTree>
    <p:extLst>
      <p:ext uri="{BB962C8B-B14F-4D97-AF65-F5344CB8AC3E}">
        <p14:creationId xmlns:p14="http://schemas.microsoft.com/office/powerpoint/2010/main" val="34033763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FBD776-6031-4FEB-8179-E52852754201}"/>
              </a:ext>
            </a:extLst>
          </p:cNvPr>
          <p:cNvSpPr>
            <a:spLocks noGrp="1"/>
          </p:cNvSpPr>
          <p:nvPr>
            <p:ph type="title"/>
          </p:nvPr>
        </p:nvSpPr>
        <p:spPr/>
        <p:txBody>
          <a:bodyPr/>
          <a:lstStyle/>
          <a:p>
            <a:r>
              <a:rPr lang="en-US" dirty="0"/>
              <a:t>Do not accept emails or friend requests from people you do not know.</a:t>
            </a:r>
          </a:p>
        </p:txBody>
      </p:sp>
      <p:sp>
        <p:nvSpPr>
          <p:cNvPr id="3" name="Content Placeholder 2">
            <a:extLst>
              <a:ext uri="{FF2B5EF4-FFF2-40B4-BE49-F238E27FC236}">
                <a16:creationId xmlns:a16="http://schemas.microsoft.com/office/drawing/2014/main" id="{EB169FC6-707E-47ED-8F4D-9B59C149F738}"/>
              </a:ext>
            </a:extLst>
          </p:cNvPr>
          <p:cNvSpPr>
            <a:spLocks noGrp="1"/>
          </p:cNvSpPr>
          <p:nvPr>
            <p:ph idx="1"/>
          </p:nvPr>
        </p:nvSpPr>
        <p:spPr/>
        <p:txBody>
          <a:bodyPr/>
          <a:lstStyle/>
          <a:p>
            <a:r>
              <a:rPr lang="en-US" dirty="0"/>
              <a:t>Messages may contain viruses or unpleasant information and images. Also, remember that ‘friends’ on social and gaming networks can see and share what you post. Do you want strangers to see everything that you post?</a:t>
            </a:r>
          </a:p>
        </p:txBody>
      </p:sp>
    </p:spTree>
    <p:extLst>
      <p:ext uri="{BB962C8B-B14F-4D97-AF65-F5344CB8AC3E}">
        <p14:creationId xmlns:p14="http://schemas.microsoft.com/office/powerpoint/2010/main" val="20163598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D11943-F1B8-4848-9084-29E84FA9007F}"/>
              </a:ext>
            </a:extLst>
          </p:cNvPr>
          <p:cNvSpPr>
            <a:spLocks noGrp="1"/>
          </p:cNvSpPr>
          <p:nvPr>
            <p:ph type="title"/>
          </p:nvPr>
        </p:nvSpPr>
        <p:spPr/>
        <p:txBody>
          <a:bodyPr>
            <a:normAutofit fontScale="90000"/>
          </a:bodyPr>
          <a:lstStyle/>
          <a:p>
            <a:r>
              <a:rPr lang="en-US" dirty="0"/>
              <a:t>Not all of the information or people online are reliable, there is a lot of false information.</a:t>
            </a:r>
          </a:p>
        </p:txBody>
      </p:sp>
      <p:sp>
        <p:nvSpPr>
          <p:cNvPr id="3" name="Content Placeholder 2">
            <a:extLst>
              <a:ext uri="{FF2B5EF4-FFF2-40B4-BE49-F238E27FC236}">
                <a16:creationId xmlns:a16="http://schemas.microsoft.com/office/drawing/2014/main" id="{EF21B0B9-1F2A-42CC-9077-D6B2975220E5}"/>
              </a:ext>
            </a:extLst>
          </p:cNvPr>
          <p:cNvSpPr>
            <a:spLocks noGrp="1"/>
          </p:cNvSpPr>
          <p:nvPr>
            <p:ph idx="1"/>
          </p:nvPr>
        </p:nvSpPr>
        <p:spPr/>
        <p:txBody>
          <a:bodyPr/>
          <a:lstStyle/>
          <a:p>
            <a:pPr marL="0" indent="0">
              <a:buNone/>
            </a:pPr>
            <a:r>
              <a:rPr lang="en-US" dirty="0"/>
              <a:t>Always check that the information is correct and use reputable sources. Also, some people post false information or use fake identities online to cause harm and trick people.</a:t>
            </a:r>
          </a:p>
        </p:txBody>
      </p:sp>
    </p:spTree>
    <p:extLst>
      <p:ext uri="{BB962C8B-B14F-4D97-AF65-F5344CB8AC3E}">
        <p14:creationId xmlns:p14="http://schemas.microsoft.com/office/powerpoint/2010/main" val="30183107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3FB8A0-77BC-46F5-A64E-8AAE2DE55685}"/>
              </a:ext>
            </a:extLst>
          </p:cNvPr>
          <p:cNvSpPr>
            <a:spLocks noGrp="1"/>
          </p:cNvSpPr>
          <p:nvPr>
            <p:ph type="title"/>
          </p:nvPr>
        </p:nvSpPr>
        <p:spPr/>
        <p:txBody>
          <a:bodyPr/>
          <a:lstStyle/>
          <a:p>
            <a:r>
              <a:rPr lang="en-US" dirty="0"/>
              <a:t>Tell a trusted adult if anything online makes you feel uncomfortable.</a:t>
            </a:r>
          </a:p>
        </p:txBody>
      </p:sp>
      <p:sp>
        <p:nvSpPr>
          <p:cNvPr id="3" name="Content Placeholder 2">
            <a:extLst>
              <a:ext uri="{FF2B5EF4-FFF2-40B4-BE49-F238E27FC236}">
                <a16:creationId xmlns:a16="http://schemas.microsoft.com/office/drawing/2014/main" id="{49A2D0E9-2847-4827-BEA1-BCEC31E90F94}"/>
              </a:ext>
            </a:extLst>
          </p:cNvPr>
          <p:cNvSpPr>
            <a:spLocks noGrp="1"/>
          </p:cNvSpPr>
          <p:nvPr>
            <p:ph idx="1"/>
          </p:nvPr>
        </p:nvSpPr>
        <p:spPr/>
        <p:txBody>
          <a:bodyPr/>
          <a:lstStyle/>
          <a:p>
            <a:r>
              <a:rPr lang="en-US" dirty="0"/>
              <a:t>Many chat rooms and social networking websites have support email addresses or alert buttons that enable users to report inappropriate behavior, including bullying.</a:t>
            </a:r>
          </a:p>
          <a:p>
            <a:r>
              <a:rPr lang="en-US" dirty="0"/>
              <a:t>You can log off if you are uncomfortable or suspicious of anything.</a:t>
            </a:r>
          </a:p>
        </p:txBody>
      </p:sp>
    </p:spTree>
    <p:extLst>
      <p:ext uri="{BB962C8B-B14F-4D97-AF65-F5344CB8AC3E}">
        <p14:creationId xmlns:p14="http://schemas.microsoft.com/office/powerpoint/2010/main" val="23376877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DDC7F1-CAF0-49FE-BF82-9712960BB2F8}"/>
              </a:ext>
            </a:extLst>
          </p:cNvPr>
          <p:cNvSpPr>
            <a:spLocks noGrp="1"/>
          </p:cNvSpPr>
          <p:nvPr>
            <p:ph type="title"/>
          </p:nvPr>
        </p:nvSpPr>
        <p:spPr/>
        <p:txBody>
          <a:bodyPr/>
          <a:lstStyle/>
          <a:p>
            <a:r>
              <a:rPr lang="en-US" dirty="0"/>
              <a:t>Think before you post</a:t>
            </a:r>
          </a:p>
        </p:txBody>
      </p:sp>
      <p:sp>
        <p:nvSpPr>
          <p:cNvPr id="3" name="Content Placeholder 2">
            <a:extLst>
              <a:ext uri="{FF2B5EF4-FFF2-40B4-BE49-F238E27FC236}">
                <a16:creationId xmlns:a16="http://schemas.microsoft.com/office/drawing/2014/main" id="{550E25D5-036A-4F00-B0FC-077AD0CD0C7F}"/>
              </a:ext>
            </a:extLst>
          </p:cNvPr>
          <p:cNvSpPr>
            <a:spLocks noGrp="1"/>
          </p:cNvSpPr>
          <p:nvPr>
            <p:ph idx="1"/>
          </p:nvPr>
        </p:nvSpPr>
        <p:spPr>
          <a:xfrm>
            <a:off x="1313691" y="2236235"/>
            <a:ext cx="9905999" cy="3541714"/>
          </a:xfrm>
        </p:spPr>
        <p:txBody>
          <a:bodyPr/>
          <a:lstStyle/>
          <a:p>
            <a:pPr marL="0" indent="0">
              <a:buNone/>
            </a:pPr>
            <a:r>
              <a:rPr lang="en-US" dirty="0"/>
              <a:t>Don’t post before thinking CAREFULLY and ask:</a:t>
            </a:r>
          </a:p>
          <a:p>
            <a:pPr marL="0" indent="0">
              <a:buNone/>
            </a:pPr>
            <a:r>
              <a:rPr lang="en-US" dirty="0"/>
              <a:t>Is it offensive?</a:t>
            </a:r>
          </a:p>
          <a:p>
            <a:pPr marL="0" indent="0">
              <a:buNone/>
            </a:pPr>
            <a:r>
              <a:rPr lang="en-US" dirty="0"/>
              <a:t>Could it affect your future employment?</a:t>
            </a:r>
          </a:p>
          <a:p>
            <a:pPr marL="0" indent="0">
              <a:buNone/>
            </a:pPr>
            <a:r>
              <a:rPr lang="en-US" dirty="0"/>
              <a:t>Would you be happy for your parents or family to see it?</a:t>
            </a:r>
          </a:p>
        </p:txBody>
      </p:sp>
    </p:spTree>
    <p:extLst>
      <p:ext uri="{BB962C8B-B14F-4D97-AF65-F5344CB8AC3E}">
        <p14:creationId xmlns:p14="http://schemas.microsoft.com/office/powerpoint/2010/main" val="19532483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1E6709-75F1-4C56-BC93-9486475D2602}"/>
              </a:ext>
            </a:extLst>
          </p:cNvPr>
          <p:cNvSpPr>
            <a:spLocks noGrp="1"/>
          </p:cNvSpPr>
          <p:nvPr>
            <p:ph type="title"/>
          </p:nvPr>
        </p:nvSpPr>
        <p:spPr/>
        <p:txBody>
          <a:bodyPr/>
          <a:lstStyle/>
          <a:p>
            <a:r>
              <a:rPr lang="en-US" dirty="0"/>
              <a:t>Are they real?</a:t>
            </a:r>
          </a:p>
        </p:txBody>
      </p:sp>
      <p:sp>
        <p:nvSpPr>
          <p:cNvPr id="3" name="Content Placeholder 2">
            <a:extLst>
              <a:ext uri="{FF2B5EF4-FFF2-40B4-BE49-F238E27FC236}">
                <a16:creationId xmlns:a16="http://schemas.microsoft.com/office/drawing/2014/main" id="{51110643-2924-46B4-8C2C-CC213DE26C6A}"/>
              </a:ext>
            </a:extLst>
          </p:cNvPr>
          <p:cNvSpPr>
            <a:spLocks noGrp="1"/>
          </p:cNvSpPr>
          <p:nvPr>
            <p:ph idx="1"/>
          </p:nvPr>
        </p:nvSpPr>
        <p:spPr>
          <a:xfrm>
            <a:off x="1141412" y="2249486"/>
            <a:ext cx="10268710" cy="3183905"/>
          </a:xfrm>
        </p:spPr>
        <p:txBody>
          <a:bodyPr/>
          <a:lstStyle/>
          <a:p>
            <a:r>
              <a:rPr lang="en-US" dirty="0"/>
              <a:t>Do you know this ‘friend’ in real life?</a:t>
            </a:r>
          </a:p>
          <a:p>
            <a:r>
              <a:rPr lang="en-US" dirty="0"/>
              <a:t>Are you really sure its their account, not someone pretending to be them?</a:t>
            </a:r>
          </a:p>
          <a:p>
            <a:endParaRPr lang="en-US" dirty="0"/>
          </a:p>
          <a:p>
            <a:r>
              <a:rPr lang="en-US" dirty="0"/>
              <a:t>Remember: Some people are VERY clever at pretending to be someone their not.</a:t>
            </a:r>
          </a:p>
        </p:txBody>
      </p:sp>
    </p:spTree>
    <p:extLst>
      <p:ext uri="{BB962C8B-B14F-4D97-AF65-F5344CB8AC3E}">
        <p14:creationId xmlns:p14="http://schemas.microsoft.com/office/powerpoint/2010/main" val="3692698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DF2C17-6E52-44A6-B468-C35CC720F106}"/>
              </a:ext>
            </a:extLst>
          </p:cNvPr>
          <p:cNvSpPr>
            <a:spLocks noGrp="1"/>
          </p:cNvSpPr>
          <p:nvPr>
            <p:ph type="title"/>
          </p:nvPr>
        </p:nvSpPr>
        <p:spPr/>
        <p:txBody>
          <a:bodyPr/>
          <a:lstStyle/>
          <a:p>
            <a:r>
              <a:rPr lang="en-US" dirty="0"/>
              <a:t>Remember</a:t>
            </a:r>
          </a:p>
        </p:txBody>
      </p:sp>
      <p:sp>
        <p:nvSpPr>
          <p:cNvPr id="3" name="Content Placeholder 2">
            <a:extLst>
              <a:ext uri="{FF2B5EF4-FFF2-40B4-BE49-F238E27FC236}">
                <a16:creationId xmlns:a16="http://schemas.microsoft.com/office/drawing/2014/main" id="{36534034-8721-45C8-AFDB-BC1975166D61}"/>
              </a:ext>
            </a:extLst>
          </p:cNvPr>
          <p:cNvSpPr>
            <a:spLocks noGrp="1"/>
          </p:cNvSpPr>
          <p:nvPr>
            <p:ph idx="1"/>
          </p:nvPr>
        </p:nvSpPr>
        <p:spPr/>
        <p:txBody>
          <a:bodyPr/>
          <a:lstStyle/>
          <a:p>
            <a:r>
              <a:rPr lang="en-US" dirty="0"/>
              <a:t>Nothing is private</a:t>
            </a:r>
          </a:p>
          <a:p>
            <a:r>
              <a:rPr lang="en-US" dirty="0"/>
              <a:t>Don’t say anything you wouldn’t say in real life</a:t>
            </a:r>
          </a:p>
          <a:p>
            <a:r>
              <a:rPr lang="en-US" dirty="0"/>
              <a:t>Don’t post other people’s photos</a:t>
            </a:r>
          </a:p>
          <a:p>
            <a:r>
              <a:rPr lang="en-US" dirty="0"/>
              <a:t>NEVER post invitations unless you are absolutely sure they will only be seen by a closed group</a:t>
            </a:r>
          </a:p>
          <a:p>
            <a:endParaRPr lang="en-US" dirty="0"/>
          </a:p>
        </p:txBody>
      </p:sp>
    </p:spTree>
    <p:extLst>
      <p:ext uri="{BB962C8B-B14F-4D97-AF65-F5344CB8AC3E}">
        <p14:creationId xmlns:p14="http://schemas.microsoft.com/office/powerpoint/2010/main" val="307683778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TM04033919[[fn=Circuit]]</Template>
  <TotalTime>32</TotalTime>
  <Words>331</Words>
  <Application>Microsoft Office PowerPoint</Application>
  <PresentationFormat>Widescreen</PresentationFormat>
  <Paragraphs>26</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Trebuchet MS</vt:lpstr>
      <vt:lpstr>Tw Cen MT</vt:lpstr>
      <vt:lpstr>Circuit</vt:lpstr>
      <vt:lpstr>How To Be Aware Of Online Danger</vt:lpstr>
      <vt:lpstr>Never meet up with an online friend In person, even if you think you know that person well.</vt:lpstr>
      <vt:lpstr>Do not accept emails or friend requests from people you do not know.</vt:lpstr>
      <vt:lpstr>Not all of the information or people online are reliable, there is a lot of false information.</vt:lpstr>
      <vt:lpstr>Tell a trusted adult if anything online makes you feel uncomfortable.</vt:lpstr>
      <vt:lpstr>Think before you post</vt:lpstr>
      <vt:lpstr>Are they real?</vt:lpstr>
      <vt:lpstr>Remember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Be Aware Of Online Danger</dc:title>
  <dc:creator>r.m.Musharbash</dc:creator>
  <cp:lastModifiedBy>r.m.Musharbash</cp:lastModifiedBy>
  <cp:revision>4</cp:revision>
  <dcterms:created xsi:type="dcterms:W3CDTF">2023-09-20T13:37:25Z</dcterms:created>
  <dcterms:modified xsi:type="dcterms:W3CDTF">2023-09-20T14:09:48Z</dcterms:modified>
</cp:coreProperties>
</file>