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6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67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8639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54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41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3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44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8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1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1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7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9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4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F4811D-1399-44B5-B567-856235BA795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FC5CB-A6C9-4EB2-A063-0E6418F69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9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heoryofinterest.blogspot.com/2017/02/to-think-is-to-solve.html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B0D88-E581-864B-1F84-81E2B4D147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Solving Network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91F32-A41A-5515-8640-7B4056A5D1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Awn </a:t>
            </a:r>
            <a:r>
              <a:rPr lang="en-US" dirty="0" err="1"/>
              <a:t>Sweiss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48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984A3B-3FEA-50A0-BB62-3007730F8941}"/>
              </a:ext>
            </a:extLst>
          </p:cNvPr>
          <p:cNvSpPr txBox="1"/>
          <p:nvPr/>
        </p:nvSpPr>
        <p:spPr>
          <a:xfrm>
            <a:off x="824753" y="878541"/>
            <a:ext cx="8812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you solve computer problems you have to be careful because you will be working with electrical equipment, so it’s always better to have a adult with you </a:t>
            </a:r>
            <a:r>
              <a:rPr lang="en-US" dirty="0" err="1"/>
              <a:t>aswell</a:t>
            </a:r>
            <a:r>
              <a:rPr lang="en-US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D35720-A576-131C-0A5C-3EA76A95D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83858" y="2498070"/>
            <a:ext cx="4643718" cy="363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29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71538-C14D-C03E-8E04-1BBCA24C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Stay Safe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6B2977-8AAD-206B-AC62-D1D3F9E2E0B8}"/>
              </a:ext>
            </a:extLst>
          </p:cNvPr>
          <p:cNvSpPr txBox="1"/>
          <p:nvPr/>
        </p:nvSpPr>
        <p:spPr>
          <a:xfrm>
            <a:off x="2097742" y="1927412"/>
            <a:ext cx="66876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Switch off power points at the wall before connecting or disconnecting a mains electricity cable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 an adult do the hard work for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Never use force when connecting or disconnecting a cable or component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not open the case of your computer</a:t>
            </a:r>
          </a:p>
        </p:txBody>
      </p:sp>
    </p:spTree>
    <p:extLst>
      <p:ext uri="{BB962C8B-B14F-4D97-AF65-F5344CB8AC3E}">
        <p14:creationId xmlns:p14="http://schemas.microsoft.com/office/powerpoint/2010/main" val="402441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84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Solving Network Problems</vt:lpstr>
      <vt:lpstr>PowerPoint Presentation</vt:lpstr>
      <vt:lpstr>How To Stay Safe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Network Problems</dc:title>
  <dc:creator>awn sws</dc:creator>
  <cp:lastModifiedBy>awn sws</cp:lastModifiedBy>
  <cp:revision>1</cp:revision>
  <dcterms:created xsi:type="dcterms:W3CDTF">2023-09-20T13:50:57Z</dcterms:created>
  <dcterms:modified xsi:type="dcterms:W3CDTF">2023-09-20T14:11:58Z</dcterms:modified>
</cp:coreProperties>
</file>