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Solving computer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Michel Musa 8F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7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577" y="457200"/>
            <a:ext cx="1124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When do Computer Problems Occur?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35577" y="1515292"/>
            <a:ext cx="104241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Its Common to Encounter a Problem with your computer every now and then, but there could be different reasons to the problem, for 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You downloaded Malware and its destroying your computer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2.Your Computers system crashes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3.Your computer is out of date, etc.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138" y="339634"/>
            <a:ext cx="7916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Types of Computer Problems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44138" y="1632857"/>
            <a:ext cx="102151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1.System Malfunction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2.Virus or Malware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3.Broken </a:t>
            </a:r>
            <a:r>
              <a:rPr lang="en-US" dirty="0" err="1" smtClean="0"/>
              <a:t>Proccesors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Audio Issues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5.Random Shut-Downs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1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634" y="352697"/>
            <a:ext cx="10358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do we Solve Computer Problems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39634" y="1515291"/>
            <a:ext cx="106592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can take it to a professional to fix it for you or you can fix it yourself which comes with some risks of course.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You always have to be careful when solving computer problems on your own.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2.Not being careful can lead to you getting the computer to a worse state than it already is possibly even beyond repair.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3.its better to gain knowledge about it before doing anything and if done successfully it will be worth it in the end.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608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17</TotalTime>
  <Words>199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Solving computer problems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</dc:title>
  <dc:creator>WIN10</dc:creator>
  <cp:lastModifiedBy>WIN10</cp:lastModifiedBy>
  <cp:revision>2</cp:revision>
  <dcterms:created xsi:type="dcterms:W3CDTF">2023-09-15T11:08:27Z</dcterms:created>
  <dcterms:modified xsi:type="dcterms:W3CDTF">2023-09-15T11:25:32Z</dcterms:modified>
</cp:coreProperties>
</file>