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D23D38-FD2B-43ED-9D6B-4C0F7BCC093A}" type="datetimeFigureOut">
              <a:rPr lang="en-US" smtClean="0"/>
              <a:t>9/18/2023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770037E6-4585-4A31-9471-ADCBA03579FF}"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31238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D23D38-FD2B-43ED-9D6B-4C0F7BCC093A}"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037E6-4585-4A31-9471-ADCBA03579FF}"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6521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D23D38-FD2B-43ED-9D6B-4C0F7BCC093A}"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037E6-4585-4A31-9471-ADCBA03579FF}"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6848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D23D38-FD2B-43ED-9D6B-4C0F7BCC093A}"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037E6-4585-4A31-9471-ADCBA03579FF}"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70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D23D38-FD2B-43ED-9D6B-4C0F7BCC093A}" type="datetimeFigureOut">
              <a:rPr lang="en-US" smtClean="0"/>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037E6-4585-4A31-9471-ADCBA03579FF}"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038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D23D38-FD2B-43ED-9D6B-4C0F7BCC093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037E6-4585-4A31-9471-ADCBA03579FF}"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581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D23D38-FD2B-43ED-9D6B-4C0F7BCC093A}" type="datetimeFigureOut">
              <a:rPr lang="en-US" smtClean="0"/>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037E6-4585-4A31-9471-ADCBA03579FF}"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920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D23D38-FD2B-43ED-9D6B-4C0F7BCC093A}" type="datetimeFigureOut">
              <a:rPr lang="en-US" smtClean="0"/>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037E6-4585-4A31-9471-ADCBA03579FF}"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0050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D23D38-FD2B-43ED-9D6B-4C0F7BCC093A}" type="datetimeFigureOut">
              <a:rPr lang="en-US" smtClean="0"/>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037E6-4585-4A31-9471-ADCBA03579FF}" type="slidenum">
              <a:rPr lang="en-US" smtClean="0"/>
              <a:t>‹#›</a:t>
            </a:fld>
            <a:endParaRPr lang="en-US"/>
          </a:p>
        </p:txBody>
      </p:sp>
    </p:spTree>
    <p:extLst>
      <p:ext uri="{BB962C8B-B14F-4D97-AF65-F5344CB8AC3E}">
        <p14:creationId xmlns:p14="http://schemas.microsoft.com/office/powerpoint/2010/main" val="66870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D23D38-FD2B-43ED-9D6B-4C0F7BCC093A}" type="datetimeFigureOut">
              <a:rPr lang="en-US" smtClean="0"/>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037E6-4585-4A31-9471-ADCBA03579FF}"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22185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1D23D38-FD2B-43ED-9D6B-4C0F7BCC093A}" type="datetimeFigureOut">
              <a:rPr lang="en-US" smtClean="0"/>
              <a:t>9/18/2023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770037E6-4585-4A31-9471-ADCBA03579FF}"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364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1D23D38-FD2B-43ED-9D6B-4C0F7BCC093A}" type="datetimeFigureOut">
              <a:rPr lang="en-US" smtClean="0"/>
              <a:t>9/18/2023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70037E6-4585-4A31-9471-ADCBA03579FF}"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3319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EFB29-51DB-E4B5-BAE0-622BBA2FA2C0}"/>
              </a:ext>
            </a:extLst>
          </p:cNvPr>
          <p:cNvSpPr>
            <a:spLocks noGrp="1"/>
          </p:cNvSpPr>
          <p:nvPr>
            <p:ph type="ctrTitle"/>
          </p:nvPr>
        </p:nvSpPr>
        <p:spPr>
          <a:xfrm>
            <a:off x="2510287" y="929257"/>
            <a:ext cx="9144000" cy="2387600"/>
          </a:xfrm>
        </p:spPr>
        <p:txBody>
          <a:bodyPr/>
          <a:lstStyle/>
          <a:p>
            <a:r>
              <a:rPr lang="en-US" dirty="0"/>
              <a:t>Solving computer problems safely.</a:t>
            </a:r>
          </a:p>
        </p:txBody>
      </p:sp>
      <p:pic>
        <p:nvPicPr>
          <p:cNvPr id="1028" name="Picture 4" descr="Emoticon Thumb Up transparent PNG - StickPNG">
            <a:extLst>
              <a:ext uri="{FF2B5EF4-FFF2-40B4-BE49-F238E27FC236}">
                <a16:creationId xmlns:a16="http://schemas.microsoft.com/office/drawing/2014/main" id="{46475D1D-8468-C9F7-6E2F-2D1E537838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04" y="1406107"/>
            <a:ext cx="2212906" cy="2100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3018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1B56D2-DC27-8C63-B153-81E1BFEA4CB8}"/>
              </a:ext>
            </a:extLst>
          </p:cNvPr>
          <p:cNvSpPr>
            <a:spLocks noGrp="1"/>
          </p:cNvSpPr>
          <p:nvPr>
            <p:ph idx="1"/>
          </p:nvPr>
        </p:nvSpPr>
        <p:spPr/>
        <p:txBody>
          <a:bodyPr>
            <a:normAutofit/>
          </a:bodyPr>
          <a:lstStyle/>
          <a:p>
            <a:pPr marL="0" indent="0">
              <a:buNone/>
            </a:pPr>
            <a:r>
              <a:rPr lang="en-US" sz="2400" dirty="0"/>
              <a:t>Many people injure themselves from mistakes when handling computer problems and electrical equipment you should always stay aware of what you are doing.</a:t>
            </a:r>
          </a:p>
          <a:p>
            <a:pPr marL="0" indent="0">
              <a:buNone/>
            </a:pPr>
            <a:r>
              <a:rPr lang="en-US" sz="2400" dirty="0"/>
              <a:t>Here are ways you can protect yourself from injuries and hazards.</a:t>
            </a:r>
          </a:p>
        </p:txBody>
      </p:sp>
    </p:spTree>
    <p:extLst>
      <p:ext uri="{BB962C8B-B14F-4D97-AF65-F5344CB8AC3E}">
        <p14:creationId xmlns:p14="http://schemas.microsoft.com/office/powerpoint/2010/main" val="438015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DDD33-A629-4E06-45E4-54C3556A3E0C}"/>
              </a:ext>
            </a:extLst>
          </p:cNvPr>
          <p:cNvSpPr>
            <a:spLocks noGrp="1"/>
          </p:cNvSpPr>
          <p:nvPr>
            <p:ph type="title"/>
          </p:nvPr>
        </p:nvSpPr>
        <p:spPr>
          <a:xfrm>
            <a:off x="511300" y="975123"/>
            <a:ext cx="9603275" cy="1049235"/>
          </a:xfrm>
        </p:spPr>
        <p:txBody>
          <a:bodyPr/>
          <a:lstStyle/>
          <a:p>
            <a:r>
              <a:rPr lang="en-US" dirty="0"/>
              <a:t>	stay safe</a:t>
            </a:r>
          </a:p>
        </p:txBody>
      </p:sp>
      <p:sp>
        <p:nvSpPr>
          <p:cNvPr id="3" name="Content Placeholder 2">
            <a:extLst>
              <a:ext uri="{FF2B5EF4-FFF2-40B4-BE49-F238E27FC236}">
                <a16:creationId xmlns:a16="http://schemas.microsoft.com/office/drawing/2014/main" id="{0F62BF5F-DDF4-200B-A75D-D95E3629A24C}"/>
              </a:ext>
            </a:extLst>
          </p:cNvPr>
          <p:cNvSpPr>
            <a:spLocks noGrp="1"/>
          </p:cNvSpPr>
          <p:nvPr>
            <p:ph idx="1"/>
          </p:nvPr>
        </p:nvSpPr>
        <p:spPr>
          <a:xfrm>
            <a:off x="1206158" y="2024358"/>
            <a:ext cx="9603275" cy="3450613"/>
          </a:xfrm>
        </p:spPr>
        <p:txBody>
          <a:bodyPr/>
          <a:lstStyle/>
          <a:p>
            <a:r>
              <a:rPr lang="en-US" dirty="0"/>
              <a:t>Do not lift heavy equipment on your own.</a:t>
            </a:r>
          </a:p>
          <a:p>
            <a:r>
              <a:rPr lang="en-US" dirty="0"/>
              <a:t>Do not open the case of your computer or any other device.</a:t>
            </a:r>
          </a:p>
          <a:p>
            <a:r>
              <a:rPr lang="en-US" dirty="0"/>
              <a:t>Ask for help with other people.</a:t>
            </a:r>
          </a:p>
          <a:p>
            <a:r>
              <a:rPr lang="en-US" dirty="0"/>
              <a:t>Switch off the computer before on it and make sure cables are disconnected.</a:t>
            </a:r>
          </a:p>
          <a:p>
            <a:r>
              <a:rPr lang="en-US" dirty="0"/>
              <a:t>Never use force when connecting or disconnecting a cable or component.</a:t>
            </a:r>
          </a:p>
        </p:txBody>
      </p:sp>
    </p:spTree>
    <p:extLst>
      <p:ext uri="{BB962C8B-B14F-4D97-AF65-F5344CB8AC3E}">
        <p14:creationId xmlns:p14="http://schemas.microsoft.com/office/powerpoint/2010/main" val="111809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6678A-ED49-7233-620B-B9664D9FFB9F}"/>
              </a:ext>
            </a:extLst>
          </p:cNvPr>
          <p:cNvSpPr>
            <a:spLocks noGrp="1"/>
          </p:cNvSpPr>
          <p:nvPr>
            <p:ph type="title"/>
          </p:nvPr>
        </p:nvSpPr>
        <p:spPr/>
        <p:txBody>
          <a:bodyPr/>
          <a:lstStyle/>
          <a:p>
            <a:r>
              <a:rPr lang="en-US" cap="none" dirty="0"/>
              <a:t>Solving network problems.</a:t>
            </a:r>
          </a:p>
        </p:txBody>
      </p:sp>
      <p:sp>
        <p:nvSpPr>
          <p:cNvPr id="3" name="Content Placeholder 2">
            <a:extLst>
              <a:ext uri="{FF2B5EF4-FFF2-40B4-BE49-F238E27FC236}">
                <a16:creationId xmlns:a16="http://schemas.microsoft.com/office/drawing/2014/main" id="{87BBC753-9E51-7CF0-237A-2B1534550C40}"/>
              </a:ext>
            </a:extLst>
          </p:cNvPr>
          <p:cNvSpPr>
            <a:spLocks noGrp="1"/>
          </p:cNvSpPr>
          <p:nvPr>
            <p:ph idx="1"/>
          </p:nvPr>
        </p:nvSpPr>
        <p:spPr/>
        <p:txBody>
          <a:bodyPr/>
          <a:lstStyle/>
          <a:p>
            <a:pPr marL="0" indent="0">
              <a:buNone/>
            </a:pPr>
            <a:r>
              <a:rPr lang="en-US" dirty="0"/>
              <a:t>When working with computer problems your priority is to stay safe.</a:t>
            </a:r>
          </a:p>
          <a:p>
            <a:pPr marL="0" indent="0">
              <a:buNone/>
            </a:pPr>
            <a:r>
              <a:rPr lang="en-US" dirty="0"/>
              <a:t>Always follow your school computer use safety rules and check your parents before trying to deal with problems with your home network and you may call your network provider that will help you fix it.</a:t>
            </a:r>
          </a:p>
          <a:p>
            <a:pPr marL="0" indent="0">
              <a:buNone/>
            </a:pPr>
            <a:endParaRPr lang="en-US" dirty="0"/>
          </a:p>
        </p:txBody>
      </p:sp>
    </p:spTree>
    <p:extLst>
      <p:ext uri="{BB962C8B-B14F-4D97-AF65-F5344CB8AC3E}">
        <p14:creationId xmlns:p14="http://schemas.microsoft.com/office/powerpoint/2010/main" val="1629367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5143F3-F0B8-3EFA-FBE2-00E3517983F2}"/>
              </a:ext>
            </a:extLst>
          </p:cNvPr>
          <p:cNvSpPr>
            <a:spLocks noGrp="1"/>
          </p:cNvSpPr>
          <p:nvPr>
            <p:ph idx="1"/>
          </p:nvPr>
        </p:nvSpPr>
        <p:spPr>
          <a:xfrm>
            <a:off x="2365979" y="1903589"/>
            <a:ext cx="9603275" cy="3450613"/>
          </a:xfrm>
        </p:spPr>
        <p:txBody>
          <a:bodyPr>
            <a:normAutofit/>
          </a:bodyPr>
          <a:lstStyle/>
          <a:p>
            <a:pPr marL="0" indent="0">
              <a:buNone/>
            </a:pPr>
            <a:r>
              <a:rPr lang="en-US" sz="4000" dirty="0"/>
              <a:t>Thank for listening and stay safe!</a:t>
            </a:r>
          </a:p>
        </p:txBody>
      </p:sp>
    </p:spTree>
    <p:extLst>
      <p:ext uri="{BB962C8B-B14F-4D97-AF65-F5344CB8AC3E}">
        <p14:creationId xmlns:p14="http://schemas.microsoft.com/office/powerpoint/2010/main" val="251651402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9C2E347-0F43-42FE-8A48-05CA063764FE}">
  <we:reference id="wa104380518" version="3.5.0.0" store="en-US" storeType="OMEX"/>
  <we:alternateReferences>
    <we:reference id="WA104380518" version="3.5.0.0" store="WA104380518"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Gallery</Template>
  <TotalTime>81</TotalTime>
  <Words>158</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Gill Sans MT</vt:lpstr>
      <vt:lpstr>Gallery</vt:lpstr>
      <vt:lpstr>Solving computer problems safely.</vt:lpstr>
      <vt:lpstr>PowerPoint Presentation</vt:lpstr>
      <vt:lpstr> stay safe</vt:lpstr>
      <vt:lpstr>Solving network problems.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Solving computer problems safely.</dc:title>
  <dc:creator>rakan amash</dc:creator>
  <cp:lastModifiedBy>rakan amash</cp:lastModifiedBy>
  <cp:revision>2</cp:revision>
  <dcterms:created xsi:type="dcterms:W3CDTF">2023-09-18T14:53:09Z</dcterms:created>
  <dcterms:modified xsi:type="dcterms:W3CDTF">2023-09-18T16:14:12Z</dcterms:modified>
</cp:coreProperties>
</file>