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52" r:id="rId1"/>
  </p:sldMasterIdLst>
  <p:notesMasterIdLst>
    <p:notesMasterId r:id="rId8"/>
  </p:notesMasterIdLst>
  <p:sldIdLst>
    <p:sldId id="256" r:id="rId2"/>
    <p:sldId id="257" r:id="rId3"/>
    <p:sldId id="258" r:id="rId4"/>
    <p:sldId id="259" r:id="rId5"/>
    <p:sldId id="260" r:id="rId6"/>
    <p:sldId id="261"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DE323FA-3F5F-4CCA-AA56-5A416C811C02}" type="datetimeFigureOut">
              <a:rPr lang="en-US" smtClean="0"/>
              <a:t>9/20/2023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271E788-AC5E-409D-8B75-31C57DD0941B}" type="slidenum">
              <a:rPr lang="en-US" smtClean="0"/>
              <a:t>‹#›</a:t>
            </a:fld>
            <a:endParaRPr lang="en-US"/>
          </a:p>
        </p:txBody>
      </p:sp>
    </p:spTree>
    <p:extLst>
      <p:ext uri="{BB962C8B-B14F-4D97-AF65-F5344CB8AC3E}">
        <p14:creationId xmlns:p14="http://schemas.microsoft.com/office/powerpoint/2010/main" val="40674956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271E788-AC5E-409D-8B75-31C57DD0941B}" type="slidenum">
              <a:rPr lang="en-US" smtClean="0"/>
              <a:t>1</a:t>
            </a:fld>
            <a:endParaRPr lang="en-US"/>
          </a:p>
        </p:txBody>
      </p:sp>
    </p:spTree>
    <p:extLst>
      <p:ext uri="{BB962C8B-B14F-4D97-AF65-F5344CB8AC3E}">
        <p14:creationId xmlns:p14="http://schemas.microsoft.com/office/powerpoint/2010/main" val="2490080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1E788-AC5E-409D-8B75-31C57DD0941B}" type="slidenum">
              <a:rPr lang="en-US" smtClean="0"/>
              <a:t>2</a:t>
            </a:fld>
            <a:endParaRPr lang="en-US"/>
          </a:p>
        </p:txBody>
      </p:sp>
    </p:spTree>
    <p:extLst>
      <p:ext uri="{BB962C8B-B14F-4D97-AF65-F5344CB8AC3E}">
        <p14:creationId xmlns:p14="http://schemas.microsoft.com/office/powerpoint/2010/main" val="31616398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1E788-AC5E-409D-8B75-31C57DD0941B}" type="slidenum">
              <a:rPr lang="en-US" smtClean="0"/>
              <a:t>4</a:t>
            </a:fld>
            <a:endParaRPr lang="en-US"/>
          </a:p>
        </p:txBody>
      </p:sp>
    </p:spTree>
    <p:extLst>
      <p:ext uri="{BB962C8B-B14F-4D97-AF65-F5344CB8AC3E}">
        <p14:creationId xmlns:p14="http://schemas.microsoft.com/office/powerpoint/2010/main" val="40890191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335E87EA-5C7E-44E1-A6B0-F67942B4078A}" type="datetime1">
              <a:rPr lang="en-US" smtClean="0"/>
              <a:t>9/20/2023</a:t>
            </a:fld>
            <a:endParaRPr lang="en-US"/>
          </a:p>
        </p:txBody>
      </p:sp>
      <p:sp>
        <p:nvSpPr>
          <p:cNvPr id="5" name="Footer Placeholder 4"/>
          <p:cNvSpPr>
            <a:spLocks noGrp="1"/>
          </p:cNvSpPr>
          <p:nvPr>
            <p:ph type="ftr" sz="quarter" idx="11"/>
          </p:nvPr>
        </p:nvSpPr>
        <p:spPr>
          <a:xfrm>
            <a:off x="1371600" y="4323845"/>
            <a:ext cx="6400800" cy="365125"/>
          </a:xfrm>
        </p:spPr>
        <p:txBody>
          <a:bodyPr/>
          <a:lstStyle/>
          <a:p>
            <a:endParaRPr lang="en-US"/>
          </a:p>
        </p:txBody>
      </p:sp>
      <p:sp>
        <p:nvSpPr>
          <p:cNvPr id="6" name="Slide Number Placeholder 5"/>
          <p:cNvSpPr>
            <a:spLocks noGrp="1"/>
          </p:cNvSpPr>
          <p:nvPr>
            <p:ph type="sldNum" sz="quarter" idx="12"/>
          </p:nvPr>
        </p:nvSpPr>
        <p:spPr>
          <a:xfrm>
            <a:off x="8077200" y="1430866"/>
            <a:ext cx="2743200" cy="365125"/>
          </a:xfrm>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2408941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BA4879-D8B3-4A49-B712-807FBFFBD504}" type="datetime1">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3558941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60545CF6-7E84-4761-8F04-255FDB3F7499}" type="datetime1">
              <a:rPr lang="en-US" smtClean="0"/>
              <a:t>9/20/2023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4133938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83AD6C27-124A-4A11-AE1D-C115FFC62BE1}" type="datetime1">
              <a:rPr lang="en-US" smtClean="0"/>
              <a:t>9/20/2023</a:t>
            </a:fld>
            <a:endParaRPr lang="en-US"/>
          </a:p>
        </p:txBody>
      </p:sp>
      <p:sp>
        <p:nvSpPr>
          <p:cNvPr id="6" name="Footer Placeholder 5"/>
          <p:cNvSpPr>
            <a:spLocks noGrp="1"/>
          </p:cNvSpPr>
          <p:nvPr>
            <p:ph type="ftr" sz="quarter" idx="11"/>
          </p:nvPr>
        </p:nvSpPr>
        <p:spPr>
          <a:xfrm>
            <a:off x="685800" y="379941"/>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0B0F87D-3F98-425A-8EF6-04CEC4FA077A}" type="slidenum">
              <a:rPr lang="en-US" smtClean="0"/>
              <a:t>‹#›</a:t>
            </a:fld>
            <a:endParaRPr lang="en-US"/>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2665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A357F2BD-8D80-4107-9DBB-E5C06842CD2F}" type="datetime1">
              <a:rPr lang="en-US" smtClean="0"/>
              <a:t>9/20/2023</a:t>
            </a:fld>
            <a:endParaRPr lang="en-US"/>
          </a:p>
        </p:txBody>
      </p:sp>
      <p:sp>
        <p:nvSpPr>
          <p:cNvPr id="6" name="Footer Placeholder 5"/>
          <p:cNvSpPr>
            <a:spLocks noGrp="1"/>
          </p:cNvSpPr>
          <p:nvPr>
            <p:ph type="ftr" sz="quarter" idx="11"/>
          </p:nvPr>
        </p:nvSpPr>
        <p:spPr>
          <a:xfrm>
            <a:off x="685800" y="378883"/>
            <a:ext cx="6991492" cy="365125"/>
          </a:xfrm>
        </p:spPr>
        <p:txBody>
          <a:bodyPr/>
          <a:lstStyle/>
          <a:p>
            <a:endParaRPr lang="en-US"/>
          </a:p>
        </p:txBody>
      </p:sp>
      <p:sp>
        <p:nvSpPr>
          <p:cNvPr id="7" name="Slide Number Placeholder 6"/>
          <p:cNvSpPr>
            <a:spLocks noGrp="1"/>
          </p:cNvSpPr>
          <p:nvPr>
            <p:ph type="sldNum" sz="quarter" idx="12"/>
          </p:nvPr>
        </p:nvSpPr>
        <p:spPr>
          <a:xfrm>
            <a:off x="10862452" y="381000"/>
            <a:ext cx="643748" cy="365125"/>
          </a:xfrm>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8350050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A93E86D0-6DB4-43DD-948E-E851047F0F6F}" type="datetime1">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37020301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BF516843-BD28-4900-8EC3-CD095DD36EDB}" type="datetime1">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18481608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A37558-3A18-41FA-B11F-41FAB594B6BC}" type="datetime1">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19010049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00D2683D-B5A8-49F0-A4BC-A2EC0BB16444}" type="datetime1">
              <a:rPr lang="en-US" smtClean="0"/>
              <a:t>9/20/2023</a:t>
            </a:fld>
            <a:endParaRPr lang="en-US"/>
          </a:p>
        </p:txBody>
      </p:sp>
      <p:sp>
        <p:nvSpPr>
          <p:cNvPr id="5" name="Footer Placeholder 4"/>
          <p:cNvSpPr>
            <a:spLocks noGrp="1"/>
          </p:cNvSpPr>
          <p:nvPr>
            <p:ph type="ftr" sz="quarter" idx="11"/>
          </p:nvPr>
        </p:nvSpPr>
        <p:spPr>
          <a:xfrm>
            <a:off x="685800" y="381000"/>
            <a:ext cx="6991492" cy="36512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3147012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4AAB51D-BEF7-421A-9219-046801F69B57}" type="datetime1">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407716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7E43B4EC-DC06-4883-BC9A-AC1E5E45906F}" type="datetime1">
              <a:rPr lang="en-US" smtClean="0"/>
              <a:t>9/20/2023</a:t>
            </a:fld>
            <a:endParaRPr lang="en-US"/>
          </a:p>
        </p:txBody>
      </p:sp>
      <p:sp>
        <p:nvSpPr>
          <p:cNvPr id="5" name="Footer Placeholder 4"/>
          <p:cNvSpPr>
            <a:spLocks noGrp="1"/>
          </p:cNvSpPr>
          <p:nvPr>
            <p:ph type="ftr" sz="quarter" idx="11"/>
          </p:nvPr>
        </p:nvSpPr>
        <p:spPr>
          <a:xfrm>
            <a:off x="685800" y="381001"/>
            <a:ext cx="6991492" cy="364065"/>
          </a:xfrm>
        </p:spPr>
        <p:txBody>
          <a:bodyPr/>
          <a:lstStyle/>
          <a:p>
            <a:endParaRPr lang="en-US"/>
          </a:p>
        </p:txBody>
      </p:sp>
      <p:sp>
        <p:nvSpPr>
          <p:cNvPr id="6" name="Slide Number Placeholder 5"/>
          <p:cNvSpPr>
            <a:spLocks noGrp="1"/>
          </p:cNvSpPr>
          <p:nvPr>
            <p:ph type="sldNum" sz="quarter" idx="12"/>
          </p:nvPr>
        </p:nvSpPr>
        <p:spPr>
          <a:xfrm>
            <a:off x="10862452" y="381000"/>
            <a:ext cx="643748" cy="365125"/>
          </a:xfrm>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29307773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E05F69-34E1-4A6E-8434-304B1D9B1981}" type="datetime1">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259998835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7DCB88-44D5-4A79-A88A-ABBD9DE2E303}" type="datetime1">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1562182869"/>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4B018A-8663-476C-B880-A3B38D2FB00A}" type="datetime1">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1384750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0DAB8A-ABB1-4937-8D57-7A774AE9E6AA}" type="datetime1">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944157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4EA88-8467-4010-BBDB-8A5AE399C77C}" type="datetime1">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405641458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1A8338-A8C5-44F7-A725-F05D00DAF504}" type="datetime1">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0F87D-3F98-425A-8EF6-04CEC4FA077A}" type="slidenum">
              <a:rPr lang="en-US" smtClean="0"/>
              <a:t>‹#›</a:t>
            </a:fld>
            <a:endParaRPr lang="en-US"/>
          </a:p>
        </p:txBody>
      </p:sp>
    </p:spTree>
    <p:extLst>
      <p:ext uri="{BB962C8B-B14F-4D97-AF65-F5344CB8AC3E}">
        <p14:creationId xmlns:p14="http://schemas.microsoft.com/office/powerpoint/2010/main" val="3064754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8B49E97-D653-4589-B9D3-B025E791832D}" type="datetime1">
              <a:rPr lang="en-US" smtClean="0"/>
              <a:t>9/20/2023</a:t>
            </a:fld>
            <a:endParaRPr lang="en-US"/>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0B0F87D-3F98-425A-8EF6-04CEC4FA077A}" type="slidenum">
              <a:rPr lang="en-US" smtClean="0"/>
              <a:t>‹#›</a:t>
            </a:fld>
            <a:endParaRPr lang="en-US"/>
          </a:p>
        </p:txBody>
      </p:sp>
    </p:spTree>
    <p:extLst>
      <p:ext uri="{BB962C8B-B14F-4D97-AF65-F5344CB8AC3E}">
        <p14:creationId xmlns:p14="http://schemas.microsoft.com/office/powerpoint/2010/main" val="257317312"/>
      </p:ext>
    </p:extLst>
  </p:cSld>
  <p:clrMap bg1="dk1" tx1="lt1" bg2="dk2" tx2="lt2" accent1="accent1" accent2="accent2" accent3="accent3" accent4="accent4" accent5="accent5" accent6="accent6" hlink="hlink" folHlink="folHlink"/>
  <p:sldLayoutIdLst>
    <p:sldLayoutId id="2147483953" r:id="rId1"/>
    <p:sldLayoutId id="2147483954" r:id="rId2"/>
    <p:sldLayoutId id="2147483955" r:id="rId3"/>
    <p:sldLayoutId id="2147483956" r:id="rId4"/>
    <p:sldLayoutId id="2147483957" r:id="rId5"/>
    <p:sldLayoutId id="2147483958" r:id="rId6"/>
    <p:sldLayoutId id="2147483959" r:id="rId7"/>
    <p:sldLayoutId id="2147483960" r:id="rId8"/>
    <p:sldLayoutId id="2147483961" r:id="rId9"/>
    <p:sldLayoutId id="2147483962" r:id="rId10"/>
    <p:sldLayoutId id="2147483963" r:id="rId11"/>
    <p:sldLayoutId id="2147483964" r:id="rId12"/>
    <p:sldLayoutId id="2147483965" r:id="rId13"/>
    <p:sldLayoutId id="2147483966" r:id="rId14"/>
    <p:sldLayoutId id="2147483967" r:id="rId15"/>
    <p:sldLayoutId id="2147483968" r:id="rId16"/>
    <p:sldLayoutId id="2147483969" r:id="rId17"/>
  </p:sldLayoutIdLst>
  <p:hf hdr="0" ftr="0" dt="0"/>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12192000" cy="4894217"/>
          </a:xfrm>
        </p:spPr>
        <p:txBody>
          <a:bodyPr/>
          <a:lstStyle/>
          <a:p>
            <a:pPr algn="ctr"/>
            <a:r>
              <a:rPr lang="en-US" dirty="0" smtClean="0"/>
              <a:t>      </a:t>
            </a:r>
            <a:r>
              <a:rPr lang="en-US" b="1" dirty="0">
                <a:latin typeface="Agency FB" panose="020B0503020202020204" pitchFamily="34" charset="0"/>
              </a:rPr>
              <a:t>encourage people to act responsibly and safely when solving computer problems</a:t>
            </a:r>
            <a:r>
              <a:rPr lang="en-US" b="1" dirty="0"/>
              <a:t> </a:t>
            </a:r>
            <a:endParaRPr lang="en-US" dirty="0"/>
          </a:p>
        </p:txBody>
      </p:sp>
      <p:sp>
        <p:nvSpPr>
          <p:cNvPr id="3" name="Subtitle 2"/>
          <p:cNvSpPr>
            <a:spLocks noGrp="1"/>
          </p:cNvSpPr>
          <p:nvPr>
            <p:ph type="subTitle" idx="1"/>
          </p:nvPr>
        </p:nvSpPr>
        <p:spPr>
          <a:xfrm>
            <a:off x="0" y="5024846"/>
            <a:ext cx="12192000" cy="1833154"/>
          </a:xfrm>
        </p:spPr>
        <p:txBody>
          <a:bodyPr>
            <a:normAutofit/>
          </a:bodyPr>
          <a:lstStyle/>
          <a:p>
            <a:r>
              <a:rPr lang="en-US" sz="2800" dirty="0" smtClean="0">
                <a:latin typeface="Agency FB" panose="020B0503020202020204" pitchFamily="34" charset="0"/>
              </a:rPr>
              <a:t>By </a:t>
            </a:r>
            <a:r>
              <a:rPr lang="en-US" sz="2800" dirty="0" err="1" smtClean="0">
                <a:latin typeface="Agency FB" panose="020B0503020202020204" pitchFamily="34" charset="0"/>
              </a:rPr>
              <a:t>Jad</a:t>
            </a:r>
            <a:r>
              <a:rPr lang="en-US" sz="2800" dirty="0" smtClean="0">
                <a:latin typeface="Agency FB" panose="020B0503020202020204" pitchFamily="34" charset="0"/>
              </a:rPr>
              <a:t> </a:t>
            </a:r>
            <a:r>
              <a:rPr lang="en-US" sz="2800" dirty="0" err="1" smtClean="0">
                <a:latin typeface="Agency FB" panose="020B0503020202020204" pitchFamily="34" charset="0"/>
              </a:rPr>
              <a:t>Nassraween</a:t>
            </a:r>
            <a:endParaRPr lang="en-US" sz="2800" dirty="0" smtClean="0">
              <a:latin typeface="Agency FB" panose="020B0503020202020204" pitchFamily="34" charset="0"/>
            </a:endParaRPr>
          </a:p>
          <a:p>
            <a:r>
              <a:rPr lang="en-US" sz="2800" dirty="0" smtClean="0">
                <a:latin typeface="Agency FB" panose="020B0503020202020204" pitchFamily="34" charset="0"/>
              </a:rPr>
              <a:t>8C</a:t>
            </a:r>
            <a:endParaRPr lang="en-US" sz="2800" dirty="0">
              <a:latin typeface="Agency FB" panose="020B0503020202020204" pitchFamily="34" charset="0"/>
            </a:endParaRPr>
          </a:p>
        </p:txBody>
      </p:sp>
      <p:sp>
        <p:nvSpPr>
          <p:cNvPr id="4" name="Slide Number Placeholder 3"/>
          <p:cNvSpPr>
            <a:spLocks noGrp="1"/>
          </p:cNvSpPr>
          <p:nvPr>
            <p:ph type="sldNum" sz="quarter" idx="12"/>
          </p:nvPr>
        </p:nvSpPr>
        <p:spPr/>
        <p:txBody>
          <a:bodyPr/>
          <a:lstStyle/>
          <a:p>
            <a:fld id="{D0B0F87D-3F98-425A-8EF6-04CEC4FA077A}" type="slidenum">
              <a:rPr lang="en-US" smtClean="0"/>
              <a:t>1</a:t>
            </a:fld>
            <a:endParaRPr lang="en-US"/>
          </a:p>
        </p:txBody>
      </p:sp>
    </p:spTree>
    <p:extLst>
      <p:ext uri="{BB962C8B-B14F-4D97-AF65-F5344CB8AC3E}">
        <p14:creationId xmlns:p14="http://schemas.microsoft.com/office/powerpoint/2010/main" val="6949200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809898"/>
            <a:ext cx="12192000" cy="5408788"/>
          </a:xfrm>
        </p:spPr>
        <p:txBody>
          <a:bodyPr>
            <a:normAutofit/>
          </a:bodyPr>
          <a:lstStyle/>
          <a:p>
            <a:r>
              <a:rPr lang="en-US" sz="2800" dirty="0">
                <a:latin typeface="Arabic Typesetting" panose="03020402040406030203" pitchFamily="66" charset="-78"/>
                <a:cs typeface="Arabic Typesetting" panose="03020402040406030203" pitchFamily="66" charset="-78"/>
              </a:rPr>
              <a:t>Safe  area help prevent injury to people and damage to computer equipment, </a:t>
            </a:r>
            <a:r>
              <a:rPr lang="en-US" sz="2800" dirty="0" smtClean="0">
                <a:latin typeface="Arabic Typesetting" panose="03020402040406030203" pitchFamily="66" charset="-78"/>
                <a:cs typeface="Arabic Typesetting" panose="03020402040406030203" pitchFamily="66" charset="-78"/>
              </a:rPr>
              <a:t>a safe </a:t>
            </a:r>
            <a:r>
              <a:rPr lang="en-US" sz="2800" dirty="0">
                <a:latin typeface="Arabic Typesetting" panose="03020402040406030203" pitchFamily="66" charset="-78"/>
                <a:cs typeface="Arabic Typesetting" panose="03020402040406030203" pitchFamily="66" charset="-78"/>
              </a:rPr>
              <a:t>area is clean, organized, and properly lighted.</a:t>
            </a:r>
          </a:p>
          <a:p>
            <a:pPr marL="0" indent="0">
              <a:buNone/>
            </a:pPr>
            <a:r>
              <a:rPr lang="en-US" sz="2800" dirty="0">
                <a:latin typeface="Arabic Typesetting" panose="03020402040406030203" pitchFamily="66" charset="-78"/>
                <a:cs typeface="Arabic Typesetting" panose="03020402040406030203" pitchFamily="66" charset="-78"/>
              </a:rPr>
              <a:t> </a:t>
            </a:r>
          </a:p>
          <a:p>
            <a:r>
              <a:rPr lang="en-US" sz="2800" dirty="0">
                <a:latin typeface="Arabic Typesetting" panose="03020402040406030203" pitchFamily="66" charset="-78"/>
                <a:cs typeface="Arabic Typesetting" panose="03020402040406030203" pitchFamily="66" charset="-78"/>
              </a:rPr>
              <a:t>We have to Follow the basic safety guidelines to prevent cuts, burns, electrical shock, and damage to </a:t>
            </a:r>
            <a:r>
              <a:rPr lang="en-US" sz="2800" dirty="0" smtClean="0">
                <a:latin typeface="Arabic Typesetting" panose="03020402040406030203" pitchFamily="66" charset="-78"/>
                <a:cs typeface="Arabic Typesetting" panose="03020402040406030203" pitchFamily="66" charset="-78"/>
              </a:rPr>
              <a:t>eyesight, as </a:t>
            </a:r>
            <a:r>
              <a:rPr lang="en-US" sz="2800" dirty="0">
                <a:latin typeface="Arabic Typesetting" panose="03020402040406030203" pitchFamily="66" charset="-78"/>
                <a:cs typeface="Arabic Typesetting" panose="03020402040406030203" pitchFamily="66" charset="-78"/>
              </a:rPr>
              <a:t>a best practice, make sure that a fire extinguisher and first-aid kit are available in case of fire or injury.</a:t>
            </a:r>
          </a:p>
          <a:p>
            <a:endParaRPr lang="en-US" sz="2800" dirty="0">
              <a:latin typeface="Arabic Typesetting" panose="03020402040406030203" pitchFamily="66" charset="-78"/>
              <a:cs typeface="Arabic Typesetting" panose="03020402040406030203" pitchFamily="66" charset="-78"/>
            </a:endParaRPr>
          </a:p>
          <a:p>
            <a:r>
              <a:rPr lang="en-US" sz="2800" dirty="0">
                <a:latin typeface="Arabic Typesetting" panose="03020402040406030203" pitchFamily="66" charset="-78"/>
                <a:cs typeface="Arabic Typesetting" panose="03020402040406030203" pitchFamily="66" charset="-78"/>
              </a:rPr>
              <a:t> Whether you are </a:t>
            </a:r>
            <a:r>
              <a:rPr lang="en-US" sz="2800" dirty="0" smtClean="0">
                <a:latin typeface="Arabic Typesetting" panose="03020402040406030203" pitchFamily="66" charset="-78"/>
                <a:cs typeface="Arabic Typesetting" panose="03020402040406030203" pitchFamily="66" charset="-78"/>
              </a:rPr>
              <a:t>having a </a:t>
            </a:r>
            <a:r>
              <a:rPr lang="en-US" sz="2800" dirty="0">
                <a:latin typeface="Arabic Typesetting" panose="03020402040406030203" pitchFamily="66" charset="-78"/>
                <a:cs typeface="Arabic Typesetting" panose="03020402040406030203" pitchFamily="66" charset="-78"/>
              </a:rPr>
              <a:t>laptop, a desktop, or a </a:t>
            </a:r>
            <a:r>
              <a:rPr lang="en-US" sz="2800" dirty="0" smtClean="0">
                <a:latin typeface="Arabic Typesetting" panose="03020402040406030203" pitchFamily="66" charset="-78"/>
                <a:cs typeface="Arabic Typesetting" panose="03020402040406030203" pitchFamily="66" charset="-78"/>
              </a:rPr>
              <a:t>server hardware problems , </a:t>
            </a:r>
            <a:r>
              <a:rPr lang="en-US" sz="2800" dirty="0">
                <a:latin typeface="Arabic Typesetting" panose="03020402040406030203" pitchFamily="66" charset="-78"/>
                <a:cs typeface="Arabic Typesetting" panose="03020402040406030203" pitchFamily="66" charset="-78"/>
              </a:rPr>
              <a:t>that requires urgent </a:t>
            </a:r>
            <a:r>
              <a:rPr lang="en-US" sz="2800" dirty="0" smtClean="0">
                <a:latin typeface="Arabic Typesetting" panose="03020402040406030203" pitchFamily="66" charset="-78"/>
                <a:cs typeface="Arabic Typesetting" panose="03020402040406030203" pitchFamily="66" charset="-78"/>
              </a:rPr>
              <a:t>attention , however</a:t>
            </a:r>
            <a:r>
              <a:rPr lang="en-US" sz="2800" dirty="0">
                <a:latin typeface="Arabic Typesetting" panose="03020402040406030203" pitchFamily="66" charset="-78"/>
                <a:cs typeface="Arabic Typesetting" panose="03020402040406030203" pitchFamily="66" charset="-78"/>
              </a:rPr>
              <a:t>, before you rush to solve the </a:t>
            </a:r>
            <a:r>
              <a:rPr lang="en-US" sz="2800" dirty="0" smtClean="0">
                <a:latin typeface="Arabic Typesetting" panose="03020402040406030203" pitchFamily="66" charset="-78"/>
                <a:cs typeface="Arabic Typesetting" panose="03020402040406030203" pitchFamily="66" charset="-78"/>
              </a:rPr>
              <a:t>problem , </a:t>
            </a:r>
            <a:r>
              <a:rPr lang="en-US" sz="2800" dirty="0" smtClean="0">
                <a:latin typeface="Arabic Typesetting" panose="03020402040406030203" pitchFamily="66" charset="-78"/>
                <a:cs typeface="Arabic Typesetting" panose="03020402040406030203" pitchFamily="66" charset="-78"/>
              </a:rPr>
              <a:t>if you have</a:t>
            </a:r>
            <a:r>
              <a:rPr lang="en-US" sz="2800" dirty="0">
                <a:latin typeface="Arabic Typesetting" panose="03020402040406030203" pitchFamily="66" charset="-78"/>
                <a:cs typeface="Arabic Typesetting" panose="03020402040406030203" pitchFamily="66" charset="-78"/>
              </a:rPr>
              <a:t> the necessary skills to perform the repair</a:t>
            </a:r>
            <a:r>
              <a:rPr lang="en-US" sz="2800" dirty="0" smtClean="0">
                <a:latin typeface="Arabic Typesetting" panose="03020402040406030203" pitchFamily="66" charset="-78"/>
                <a:cs typeface="Arabic Typesetting" panose="03020402040406030203" pitchFamily="66" charset="-78"/>
              </a:rPr>
              <a:t>, </a:t>
            </a:r>
            <a:r>
              <a:rPr lang="en-US" sz="2800" dirty="0">
                <a:latin typeface="Arabic Typesetting" panose="03020402040406030203" pitchFamily="66" charset="-78"/>
                <a:cs typeface="Arabic Typesetting" panose="03020402040406030203" pitchFamily="66" charset="-78"/>
              </a:rPr>
              <a:t>you need to follow some safety precautions to avoid harming yourself, your device, or your </a:t>
            </a:r>
            <a:r>
              <a:rPr lang="en-US" sz="2800" dirty="0" smtClean="0">
                <a:latin typeface="Arabic Typesetting" panose="03020402040406030203" pitchFamily="66" charset="-78"/>
                <a:cs typeface="Arabic Typesetting" panose="03020402040406030203" pitchFamily="66" charset="-78"/>
              </a:rPr>
              <a:t>data ,or if you are  a student in a school or alone at home you have to follow other safety precautions. </a:t>
            </a:r>
            <a:endParaRPr lang="en-US" sz="2800" dirty="0">
              <a:latin typeface="Arabic Typesetting" panose="03020402040406030203" pitchFamily="66" charset="-78"/>
              <a:cs typeface="Arabic Typesetting" panose="03020402040406030203" pitchFamily="66" charset="-78"/>
            </a:endParaRPr>
          </a:p>
          <a:p>
            <a:endParaRPr lang="en-US" sz="2800" dirty="0"/>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656320" y="5281748"/>
            <a:ext cx="3535680" cy="1576252"/>
          </a:xfrm>
          <a:prstGeom prst="rect">
            <a:avLst/>
          </a:prstGeom>
        </p:spPr>
      </p:pic>
      <p:sp>
        <p:nvSpPr>
          <p:cNvPr id="7" name="Slide Number Placeholder 6"/>
          <p:cNvSpPr>
            <a:spLocks noGrp="1"/>
          </p:cNvSpPr>
          <p:nvPr>
            <p:ph type="sldNum" sz="quarter" idx="12"/>
          </p:nvPr>
        </p:nvSpPr>
        <p:spPr/>
        <p:txBody>
          <a:bodyPr/>
          <a:lstStyle/>
          <a:p>
            <a:fld id="{D0B0F87D-3F98-425A-8EF6-04CEC4FA077A}" type="slidenum">
              <a:rPr lang="en-US" smtClean="0"/>
              <a:t>2</a:t>
            </a:fld>
            <a:endParaRPr lang="en-US"/>
          </a:p>
        </p:txBody>
      </p:sp>
    </p:spTree>
    <p:extLst>
      <p:ext uri="{BB962C8B-B14F-4D97-AF65-F5344CB8AC3E}">
        <p14:creationId xmlns:p14="http://schemas.microsoft.com/office/powerpoint/2010/main" val="11892612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 calcmode="lin" valueType="num">
                                      <p:cBhvr>
                                        <p:cTn id="28"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30" dur="5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1"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heel(1)">
                                      <p:cBhvr>
                                        <p:cTn id="3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7351305"/>
          </a:xfrm>
        </p:spPr>
        <p:txBody>
          <a:bodyPr>
            <a:normAutofit/>
          </a:bodyPr>
          <a:lstStyle/>
          <a:p>
            <a:pPr marL="0" indent="0">
              <a:buNone/>
            </a:pPr>
            <a:r>
              <a:rPr lang="en-US" sz="2800" dirty="0" smtClean="0">
                <a:latin typeface="Arabic Typesetting" panose="03020402040406030203" pitchFamily="66" charset="-78"/>
                <a:cs typeface="Arabic Typesetting" panose="03020402040406030203" pitchFamily="66" charset="-78"/>
              </a:rPr>
              <a:t>  </a:t>
            </a:r>
            <a:r>
              <a:rPr lang="en-US" sz="2800" b="1" i="1" u="sng" dirty="0" smtClean="0">
                <a:latin typeface="Arabic Typesetting" panose="03020402040406030203" pitchFamily="66" charset="-78"/>
                <a:cs typeface="Arabic Typesetting" panose="03020402040406030203" pitchFamily="66" charset="-78"/>
              </a:rPr>
              <a:t>When </a:t>
            </a:r>
            <a:r>
              <a:rPr lang="en-US" sz="2800" b="1" i="1" u="sng" dirty="0">
                <a:latin typeface="Arabic Typesetting" panose="03020402040406030203" pitchFamily="66" charset="-78"/>
                <a:cs typeface="Arabic Typesetting" panose="03020402040406030203" pitchFamily="66" charset="-78"/>
              </a:rPr>
              <a:t>dealing with computer problems, it's important to keep these tips in mind:</a:t>
            </a:r>
          </a:p>
          <a:p>
            <a:pPr>
              <a:buFont typeface="Wingdings" panose="05000000000000000000" pitchFamily="2" charset="2"/>
              <a:buChar char="Ø"/>
            </a:pPr>
            <a:r>
              <a:rPr lang="en-US" sz="3600" dirty="0">
                <a:latin typeface="Arabic Typesetting" panose="03020402040406030203" pitchFamily="66" charset="-78"/>
                <a:cs typeface="Arabic Typesetting" panose="03020402040406030203" pitchFamily="66" charset="-78"/>
              </a:rPr>
              <a:t>If you possess the necessary skills to perform the </a:t>
            </a:r>
            <a:r>
              <a:rPr lang="en-US" sz="3600" dirty="0" smtClean="0">
                <a:latin typeface="Arabic Typesetting" panose="03020402040406030203" pitchFamily="66" charset="-78"/>
                <a:cs typeface="Arabic Typesetting" panose="03020402040406030203" pitchFamily="66" charset="-78"/>
              </a:rPr>
              <a:t>repair, you </a:t>
            </a:r>
            <a:r>
              <a:rPr lang="en-US" sz="3600" dirty="0">
                <a:latin typeface="Arabic Typesetting" panose="03020402040406030203" pitchFamily="66" charset="-78"/>
                <a:cs typeface="Arabic Typesetting" panose="03020402040406030203" pitchFamily="66" charset="-78"/>
              </a:rPr>
              <a:t>must adhere to these safety </a:t>
            </a:r>
            <a:r>
              <a:rPr lang="en-US" sz="3600" dirty="0" smtClean="0">
                <a:latin typeface="Arabic Typesetting" panose="03020402040406030203" pitchFamily="66" charset="-78"/>
                <a:cs typeface="Arabic Typesetting" panose="03020402040406030203" pitchFamily="66" charset="-78"/>
              </a:rPr>
              <a:t>rules:</a:t>
            </a:r>
            <a:endParaRPr lang="en-US" sz="2800"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1- </a:t>
            </a:r>
            <a:r>
              <a:rPr lang="en-US" sz="2800" b="1" i="1" dirty="0">
                <a:latin typeface="Arabic Typesetting" panose="03020402040406030203" pitchFamily="66" charset="-78"/>
                <a:cs typeface="Arabic Typesetting" panose="03020402040406030203" pitchFamily="66" charset="-78"/>
              </a:rPr>
              <a:t>Turn off the </a:t>
            </a:r>
            <a:r>
              <a:rPr lang="en-US" sz="2800" b="1" i="1" dirty="0" smtClean="0">
                <a:latin typeface="Arabic Typesetting" panose="03020402040406030203" pitchFamily="66" charset="-78"/>
                <a:cs typeface="Arabic Typesetting" panose="03020402040406030203" pitchFamily="66" charset="-78"/>
              </a:rPr>
              <a:t>power</a:t>
            </a:r>
            <a:endParaRPr lang="en-US" sz="2800" b="1" i="1"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The first and  most important step is to turn off the power supply to your computer, this will prevent electric shocks, overheating, or short circuits that could damage your components or cause injuries ,Unplug the power cord from the wall socket or the battery from the laptop ,If you are working on a server, make sure you have a backup power source to avoid data loss,  wait for a few minutes before touching any internal parts of your computer, as they might still hold some residual charge.</a:t>
            </a:r>
          </a:p>
          <a:p>
            <a:pPr marL="0" indent="0">
              <a:buNone/>
            </a:pPr>
            <a:endParaRPr lang="en-US" sz="2800"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2- </a:t>
            </a:r>
            <a:r>
              <a:rPr lang="en-US" sz="2800" b="1" i="1" dirty="0">
                <a:latin typeface="Arabic Typesetting" panose="03020402040406030203" pitchFamily="66" charset="-78"/>
                <a:cs typeface="Arabic Typesetting" panose="03020402040406030203" pitchFamily="66" charset="-78"/>
              </a:rPr>
              <a:t>Wear protective </a:t>
            </a:r>
            <a:r>
              <a:rPr lang="en-US" sz="2800" b="1" i="1" dirty="0" smtClean="0">
                <a:latin typeface="Arabic Typesetting" panose="03020402040406030203" pitchFamily="66" charset="-78"/>
                <a:cs typeface="Arabic Typesetting" panose="03020402040406030203" pitchFamily="66" charset="-78"/>
              </a:rPr>
              <a:t>gear</a:t>
            </a:r>
            <a:endParaRPr lang="en-US" sz="2800" b="1" i="1"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The next step is to wear appropriate protective gear to shield yourself from any potential hazards ,you should wear gloves, goggles, and an anti-static wrist strap or mat to avoid electrostatic discharge (ESD), which can fry your circuits or corrupt your data ,you should also avoid wearing any jewelry, metal accessories, or loose clothing that could get caught in the fans, wires, or moving parts of your computer.</a:t>
            </a:r>
          </a:p>
          <a:p>
            <a:pPr marL="0" indent="0">
              <a:buNone/>
            </a:pP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84869" y="4066903"/>
            <a:ext cx="2629988" cy="1032383"/>
          </a:xfrm>
          <a:prstGeom prst="rect">
            <a:avLst/>
          </a:prstGeom>
        </p:spPr>
      </p:pic>
      <p:sp>
        <p:nvSpPr>
          <p:cNvPr id="7" name="Slide Number Placeholder 6"/>
          <p:cNvSpPr>
            <a:spLocks noGrp="1"/>
          </p:cNvSpPr>
          <p:nvPr>
            <p:ph type="sldNum" sz="quarter" idx="12"/>
          </p:nvPr>
        </p:nvSpPr>
        <p:spPr/>
        <p:txBody>
          <a:bodyPr/>
          <a:lstStyle/>
          <a:p>
            <a:fld id="{D0B0F87D-3F98-425A-8EF6-04CEC4FA077A}" type="slidenum">
              <a:rPr lang="en-US" smtClean="0"/>
              <a:t>3</a:t>
            </a:fld>
            <a:endParaRPr lang="en-US" dirty="0"/>
          </a:p>
        </p:txBody>
      </p:sp>
      <p:pic>
        <p:nvPicPr>
          <p:cNvPr id="3074" name="Picture 2" descr="Hand Disconnecting Electric Plug. Man Unplug Electrical Power Socket.  Energy Cable Off. Flat Safety Concept. Connect Plug In Wall Socket. Switch  Appliance Of Equipment. Royalty Free SVG, Cliparts, Vectors, And Stock  Illustr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91805" y="1127125"/>
            <a:ext cx="2439578" cy="1001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309411"/>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xit" presetSubtype="10" fill="hold" nodeType="clickEffect">
                                  <p:stCondLst>
                                    <p:cond delay="0"/>
                                  </p:stCondLst>
                                  <p:childTnLst>
                                    <p:animEffect transition="out" filter="randombar(horizontal)">
                                      <p:cBhvr>
                                        <p:cTn id="6" dur="500"/>
                                        <p:tgtEl>
                                          <p:spTgt spid="3">
                                            <p:txEl>
                                              <p:pRg st="0" end="0"/>
                                            </p:txEl>
                                          </p:spTgt>
                                        </p:tgtEl>
                                      </p:cBhvr>
                                    </p:animEffect>
                                    <p:set>
                                      <p:cBhvr>
                                        <p:cTn id="7" dur="1" fill="hold">
                                          <p:stCondLst>
                                            <p:cond delay="499"/>
                                          </p:stCondLst>
                                        </p:cTn>
                                        <p:tgtEl>
                                          <p:spTgt spid="3">
                                            <p:txEl>
                                              <p:pRg st="0" end="0"/>
                                            </p:txEl>
                                          </p:spTgt>
                                        </p:tgtEl>
                                        <p:attrNameLst>
                                          <p:attrName>style.visibility</p:attrName>
                                        </p:attrNameLst>
                                      </p:cBhvr>
                                      <p:to>
                                        <p:strVal val="hidden"/>
                                      </p:to>
                                    </p:set>
                                  </p:childTnLst>
                                </p:cTn>
                              </p:par>
                              <p:par>
                                <p:cTn id="8" presetID="14" presetClass="exit" presetSubtype="10" fill="hold" nodeType="withEffect">
                                  <p:stCondLst>
                                    <p:cond delay="0"/>
                                  </p:stCondLst>
                                  <p:childTnLst>
                                    <p:animEffect transition="out" filter="randombar(horizontal)">
                                      <p:cBhvr>
                                        <p:cTn id="9" dur="500"/>
                                        <p:tgtEl>
                                          <p:spTgt spid="3">
                                            <p:txEl>
                                              <p:pRg st="1" end="1"/>
                                            </p:txEl>
                                          </p:spTgt>
                                        </p:tgtEl>
                                      </p:cBhvr>
                                    </p:animEffect>
                                    <p:set>
                                      <p:cBhvr>
                                        <p:cTn id="10" dur="1" fill="hold">
                                          <p:stCondLst>
                                            <p:cond delay="499"/>
                                          </p:stCondLst>
                                        </p:cTn>
                                        <p:tgtEl>
                                          <p:spTgt spid="3">
                                            <p:txEl>
                                              <p:pRg st="1" end="1"/>
                                            </p:txEl>
                                          </p:spTgt>
                                        </p:tgtEl>
                                        <p:attrNameLst>
                                          <p:attrName>style.visibility</p:attrName>
                                        </p:attrNameLst>
                                      </p:cBhvr>
                                      <p:to>
                                        <p:strVal val="hidden"/>
                                      </p:to>
                                    </p:set>
                                  </p:childTnLst>
                                </p:cTn>
                              </p:par>
                              <p:par>
                                <p:cTn id="11" presetID="14" presetClass="exit" presetSubtype="10" fill="hold" nodeType="withEffect">
                                  <p:stCondLst>
                                    <p:cond delay="0"/>
                                  </p:stCondLst>
                                  <p:childTnLst>
                                    <p:animEffect transition="out" filter="randombar(horizontal)">
                                      <p:cBhvr>
                                        <p:cTn id="12" dur="500"/>
                                        <p:tgtEl>
                                          <p:spTgt spid="3">
                                            <p:txEl>
                                              <p:pRg st="2" end="2"/>
                                            </p:txEl>
                                          </p:spTgt>
                                        </p:tgtEl>
                                      </p:cBhvr>
                                    </p:animEffect>
                                    <p:set>
                                      <p:cBhvr>
                                        <p:cTn id="13" dur="1" fill="hold">
                                          <p:stCondLst>
                                            <p:cond delay="499"/>
                                          </p:stCondLst>
                                        </p:cTn>
                                        <p:tgtEl>
                                          <p:spTgt spid="3">
                                            <p:txEl>
                                              <p:pRg st="2" end="2"/>
                                            </p:txEl>
                                          </p:spTgt>
                                        </p:tgtEl>
                                        <p:attrNameLst>
                                          <p:attrName>style.visibility</p:attrName>
                                        </p:attrNameLst>
                                      </p:cBhvr>
                                      <p:to>
                                        <p:strVal val="hidden"/>
                                      </p:to>
                                    </p:set>
                                  </p:childTnLst>
                                </p:cTn>
                              </p:par>
                              <p:par>
                                <p:cTn id="14" presetID="14" presetClass="exit" presetSubtype="10" fill="hold" nodeType="withEffect">
                                  <p:stCondLst>
                                    <p:cond delay="0"/>
                                  </p:stCondLst>
                                  <p:childTnLst>
                                    <p:animEffect transition="out" filter="randombar(horizontal)">
                                      <p:cBhvr>
                                        <p:cTn id="15" dur="500"/>
                                        <p:tgtEl>
                                          <p:spTgt spid="3">
                                            <p:txEl>
                                              <p:pRg st="3" end="3"/>
                                            </p:txEl>
                                          </p:spTgt>
                                        </p:tgtEl>
                                      </p:cBhvr>
                                    </p:animEffect>
                                    <p:set>
                                      <p:cBhvr>
                                        <p:cTn id="16" dur="1" fill="hold">
                                          <p:stCondLst>
                                            <p:cond delay="499"/>
                                          </p:stCondLst>
                                        </p:cTn>
                                        <p:tgtEl>
                                          <p:spTgt spid="3">
                                            <p:txEl>
                                              <p:pRg st="3" end="3"/>
                                            </p:txEl>
                                          </p:spTgt>
                                        </p:tgtEl>
                                        <p:attrNameLst>
                                          <p:attrName>style.visibility</p:attrName>
                                        </p:attrNameLst>
                                      </p:cBhvr>
                                      <p:to>
                                        <p:strVal val="hidden"/>
                                      </p:to>
                                    </p:set>
                                  </p:childTnLst>
                                </p:cTn>
                              </p:par>
                              <p:par>
                                <p:cTn id="17" presetID="14" presetClass="exit" presetSubtype="10" fill="hold" nodeType="withEffect">
                                  <p:stCondLst>
                                    <p:cond delay="0"/>
                                  </p:stCondLst>
                                  <p:childTnLst>
                                    <p:animEffect transition="out" filter="randombar(horizontal)">
                                      <p:cBhvr>
                                        <p:cTn id="18" dur="500"/>
                                        <p:tgtEl>
                                          <p:spTgt spid="3">
                                            <p:txEl>
                                              <p:pRg st="5" end="5"/>
                                            </p:txEl>
                                          </p:spTgt>
                                        </p:tgtEl>
                                      </p:cBhvr>
                                    </p:animEffect>
                                    <p:set>
                                      <p:cBhvr>
                                        <p:cTn id="19" dur="1" fill="hold">
                                          <p:stCondLst>
                                            <p:cond delay="499"/>
                                          </p:stCondLst>
                                        </p:cTn>
                                        <p:tgtEl>
                                          <p:spTgt spid="3">
                                            <p:txEl>
                                              <p:pRg st="5" end="5"/>
                                            </p:txEl>
                                          </p:spTgt>
                                        </p:tgtEl>
                                        <p:attrNameLst>
                                          <p:attrName>style.visibility</p:attrName>
                                        </p:attrNameLst>
                                      </p:cBhvr>
                                      <p:to>
                                        <p:strVal val="hidden"/>
                                      </p:to>
                                    </p:set>
                                  </p:childTnLst>
                                </p:cTn>
                              </p:par>
                              <p:par>
                                <p:cTn id="20" presetID="14" presetClass="exit" presetSubtype="10" fill="hold" nodeType="withEffect">
                                  <p:stCondLst>
                                    <p:cond delay="0"/>
                                  </p:stCondLst>
                                  <p:childTnLst>
                                    <p:animEffect transition="out" filter="randombar(horizontal)">
                                      <p:cBhvr>
                                        <p:cTn id="21" dur="500"/>
                                        <p:tgtEl>
                                          <p:spTgt spid="3">
                                            <p:txEl>
                                              <p:pRg st="6" end="6"/>
                                            </p:txEl>
                                          </p:spTgt>
                                        </p:tgtEl>
                                      </p:cBhvr>
                                    </p:animEffect>
                                    <p:set>
                                      <p:cBhvr>
                                        <p:cTn id="22"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nodeType="clickEffect">
                                  <p:stCondLst>
                                    <p:cond delay="0"/>
                                  </p:stCondLst>
                                  <p:childTnLst>
                                    <p:animEffect transition="out" filter="fade">
                                      <p:cBhvr>
                                        <p:cTn id="26" dur="500" tmFilter="0, 0; .2, .5; .8, .5; 1, 0"/>
                                        <p:tgtEl>
                                          <p:spTgt spid="3074"/>
                                        </p:tgtEl>
                                      </p:cBhvr>
                                    </p:animEffect>
                                    <p:animScale>
                                      <p:cBhvr>
                                        <p:cTn id="27" dur="250" autoRev="1" fill="hold"/>
                                        <p:tgtEl>
                                          <p:spTgt spid="3074"/>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26" presetClass="emph" presetSubtype="0" fill="hold" nodeType="clickEffect">
                                  <p:stCondLst>
                                    <p:cond delay="0"/>
                                  </p:stCondLst>
                                  <p:childTnLst>
                                    <p:animEffect transition="out" filter="fade">
                                      <p:cBhvr>
                                        <p:cTn id="31" dur="500" tmFilter="0, 0; .2, .5; .8, .5; 1, 0"/>
                                        <p:tgtEl>
                                          <p:spTgt spid="6"/>
                                        </p:tgtEl>
                                      </p:cBhvr>
                                    </p:animEffect>
                                    <p:animScale>
                                      <p:cBhvr>
                                        <p:cTn id="32"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381001"/>
            <a:ext cx="12131040" cy="6298474"/>
          </a:xfrm>
        </p:spPr>
        <p:txBody>
          <a:bodyPr>
            <a:normAutofit/>
          </a:bodyPr>
          <a:lstStyle/>
          <a:p>
            <a:pPr marL="0" indent="0">
              <a:buNone/>
            </a:pPr>
            <a:r>
              <a:rPr lang="en-US" sz="2800" b="1" i="1" dirty="0" smtClean="0">
                <a:latin typeface="Arabic Typesetting" panose="03020402040406030203" pitchFamily="66" charset="-78"/>
                <a:cs typeface="Arabic Typesetting" panose="03020402040406030203" pitchFamily="66" charset="-78"/>
              </a:rPr>
              <a:t>3-Follow </a:t>
            </a:r>
            <a:r>
              <a:rPr lang="en-US" sz="2800" b="1" i="1" dirty="0">
                <a:latin typeface="Arabic Typesetting" panose="03020402040406030203" pitchFamily="66" charset="-78"/>
                <a:cs typeface="Arabic Typesetting" panose="03020402040406030203" pitchFamily="66" charset="-78"/>
              </a:rPr>
              <a:t>the instructions</a:t>
            </a:r>
          </a:p>
          <a:p>
            <a:endParaRPr lang="en-US" sz="2800"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Once you are ready to start the repair, you should follow the instructions carefully ,you should consult the user manual, the manufacturer's website, for your specific model and issue ,you should also use the right tools, and avoid any forceful or abrupt movements that could damage your components ,you should also label and organize your screws, cables, and parts to avoid confusion or misplacement.</a:t>
            </a:r>
          </a:p>
          <a:p>
            <a:pPr marL="0" indent="0">
              <a:buNone/>
            </a:pPr>
            <a:endParaRPr lang="en-US" sz="2800" dirty="0" smtClean="0">
              <a:latin typeface="Arabic Typesetting" panose="03020402040406030203" pitchFamily="66" charset="-78"/>
              <a:cs typeface="Arabic Typesetting" panose="03020402040406030203" pitchFamily="66" charset="-78"/>
            </a:endParaRPr>
          </a:p>
          <a:p>
            <a:pPr marL="0" indent="0">
              <a:buNone/>
            </a:pPr>
            <a:endParaRPr lang="en-US" sz="2800" dirty="0">
              <a:latin typeface="Arabic Typesetting" panose="03020402040406030203" pitchFamily="66" charset="-78"/>
              <a:cs typeface="Arabic Typesetting" panose="03020402040406030203" pitchFamily="66" charset="-78"/>
            </a:endParaRPr>
          </a:p>
          <a:p>
            <a:pPr marL="0" indent="0">
              <a:buNone/>
            </a:pPr>
            <a:r>
              <a:rPr lang="en-US" sz="2800" b="1" i="1" dirty="0" smtClean="0">
                <a:latin typeface="Arabic Typesetting" panose="03020402040406030203" pitchFamily="66" charset="-78"/>
                <a:cs typeface="Arabic Typesetting" panose="03020402040406030203" pitchFamily="66" charset="-78"/>
              </a:rPr>
              <a:t>4-Seek </a:t>
            </a:r>
            <a:r>
              <a:rPr lang="en-US" sz="2800" b="1" i="1" dirty="0">
                <a:latin typeface="Arabic Typesetting" panose="03020402040406030203" pitchFamily="66" charset="-78"/>
                <a:cs typeface="Arabic Typesetting" panose="03020402040406030203" pitchFamily="66" charset="-78"/>
              </a:rPr>
              <a:t>professional help </a:t>
            </a:r>
          </a:p>
          <a:p>
            <a:pPr marL="0" indent="0">
              <a:buNone/>
            </a:pPr>
            <a:endParaRPr lang="en-US" sz="2800" dirty="0">
              <a:latin typeface="Arabic Typesetting" panose="03020402040406030203" pitchFamily="66" charset="-78"/>
              <a:cs typeface="Arabic Typesetting" panose="03020402040406030203" pitchFamily="66" charset="-78"/>
            </a:endParaRPr>
          </a:p>
          <a:p>
            <a:pPr marL="0" indent="0">
              <a:buNone/>
            </a:pPr>
            <a:r>
              <a:rPr lang="en-US" sz="2800" dirty="0">
                <a:latin typeface="Arabic Typesetting" panose="03020402040406030203" pitchFamily="66" charset="-78"/>
                <a:cs typeface="Arabic Typesetting" panose="03020402040406030203" pitchFamily="66" charset="-78"/>
              </a:rPr>
              <a:t>If you encounter any difficulties or complications during the repair, you should not hesitate to seek professional help ,you might need to contact the manufacturer's customer service, a local computer repair shop, or an online expert for advice or assistance </a:t>
            </a:r>
            <a:r>
              <a:rPr lang="en-US" sz="2800" dirty="0" smtClean="0">
                <a:latin typeface="Arabic Typesetting" panose="03020402040406030203" pitchFamily="66" charset="-78"/>
                <a:cs typeface="Arabic Typesetting" panose="03020402040406030203" pitchFamily="66" charset="-78"/>
              </a:rPr>
              <a:t>.</a:t>
            </a:r>
            <a:endParaRPr lang="en-US" dirty="0"/>
          </a:p>
          <a:p>
            <a:pPr marL="0" indent="0">
              <a:buNone/>
            </a:pP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73736" y="349885"/>
            <a:ext cx="3043646" cy="792481"/>
          </a:xfrm>
          <a:prstGeom prst="rect">
            <a:avLst/>
          </a:prstGeom>
        </p:spPr>
      </p:pic>
      <p:sp>
        <p:nvSpPr>
          <p:cNvPr id="10" name="Slide Number Placeholder 9"/>
          <p:cNvSpPr>
            <a:spLocks noGrp="1"/>
          </p:cNvSpPr>
          <p:nvPr>
            <p:ph type="sldNum" sz="quarter" idx="12"/>
          </p:nvPr>
        </p:nvSpPr>
        <p:spPr/>
        <p:txBody>
          <a:bodyPr/>
          <a:lstStyle/>
          <a:p>
            <a:fld id="{D0B0F87D-3F98-425A-8EF6-04CEC4FA077A}" type="slidenum">
              <a:rPr lang="en-US" smtClean="0"/>
              <a:t>4</a:t>
            </a:fld>
            <a:endParaRPr lang="en-US"/>
          </a:p>
        </p:txBody>
      </p:sp>
      <p:pic>
        <p:nvPicPr>
          <p:cNvPr id="1030" name="Picture 6" descr="Customer Service in Manufacturing - Bopp-Busch Manufacturing Company"/>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63537" y="4007804"/>
            <a:ext cx="2637022" cy="857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421827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xit" presetSubtype="32" fill="hold" nodeType="clickEffect">
                                  <p:stCondLst>
                                    <p:cond delay="0"/>
                                  </p:stCondLst>
                                  <p:childTnLst>
                                    <p:animEffect transition="out" filter="circle(out)">
                                      <p:cBhvr>
                                        <p:cTn id="6" dur="2000"/>
                                        <p:tgtEl>
                                          <p:spTgt spid="3">
                                            <p:txEl>
                                              <p:pRg st="0" end="0"/>
                                            </p:txEl>
                                          </p:spTgt>
                                        </p:tgtEl>
                                      </p:cBhvr>
                                    </p:animEffect>
                                    <p:set>
                                      <p:cBhvr>
                                        <p:cTn id="7" dur="1" fill="hold">
                                          <p:stCondLst>
                                            <p:cond delay="1999"/>
                                          </p:stCondLst>
                                        </p:cTn>
                                        <p:tgtEl>
                                          <p:spTgt spid="3">
                                            <p:txEl>
                                              <p:pRg st="0" end="0"/>
                                            </p:txEl>
                                          </p:spTgt>
                                        </p:tgtEl>
                                        <p:attrNameLst>
                                          <p:attrName>style.visibility</p:attrName>
                                        </p:attrNameLst>
                                      </p:cBhvr>
                                      <p:to>
                                        <p:strVal val="hidden"/>
                                      </p:to>
                                    </p:set>
                                  </p:childTnLst>
                                </p:cTn>
                              </p:par>
                              <p:par>
                                <p:cTn id="8" presetID="6" presetClass="exit" presetSubtype="32" fill="hold" nodeType="withEffect">
                                  <p:stCondLst>
                                    <p:cond delay="0"/>
                                  </p:stCondLst>
                                  <p:childTnLst>
                                    <p:animEffect transition="out" filter="circle(out)">
                                      <p:cBhvr>
                                        <p:cTn id="9" dur="2000"/>
                                        <p:tgtEl>
                                          <p:spTgt spid="3">
                                            <p:txEl>
                                              <p:pRg st="2" end="2"/>
                                            </p:txEl>
                                          </p:spTgt>
                                        </p:tgtEl>
                                      </p:cBhvr>
                                    </p:animEffect>
                                    <p:set>
                                      <p:cBhvr>
                                        <p:cTn id="10" dur="1" fill="hold">
                                          <p:stCondLst>
                                            <p:cond delay="1999"/>
                                          </p:stCondLst>
                                        </p:cTn>
                                        <p:tgtEl>
                                          <p:spTgt spid="3">
                                            <p:txEl>
                                              <p:pRg st="2" end="2"/>
                                            </p:txEl>
                                          </p:spTgt>
                                        </p:tgtEl>
                                        <p:attrNameLst>
                                          <p:attrName>style.visibility</p:attrName>
                                        </p:attrNameLst>
                                      </p:cBhvr>
                                      <p:to>
                                        <p:strVal val="hidden"/>
                                      </p:to>
                                    </p:set>
                                  </p:childTnLst>
                                </p:cTn>
                              </p:par>
                              <p:par>
                                <p:cTn id="11" presetID="6" presetClass="exit" presetSubtype="32" fill="hold" nodeType="withEffect">
                                  <p:stCondLst>
                                    <p:cond delay="0"/>
                                  </p:stCondLst>
                                  <p:childTnLst>
                                    <p:animEffect transition="out" filter="circle(out)">
                                      <p:cBhvr>
                                        <p:cTn id="12" dur="2000"/>
                                        <p:tgtEl>
                                          <p:spTgt spid="3">
                                            <p:txEl>
                                              <p:pRg st="5" end="5"/>
                                            </p:txEl>
                                          </p:spTgt>
                                        </p:tgtEl>
                                      </p:cBhvr>
                                    </p:animEffect>
                                    <p:set>
                                      <p:cBhvr>
                                        <p:cTn id="13" dur="1" fill="hold">
                                          <p:stCondLst>
                                            <p:cond delay="1999"/>
                                          </p:stCondLst>
                                        </p:cTn>
                                        <p:tgtEl>
                                          <p:spTgt spid="3">
                                            <p:txEl>
                                              <p:pRg st="5" end="5"/>
                                            </p:txEl>
                                          </p:spTgt>
                                        </p:tgtEl>
                                        <p:attrNameLst>
                                          <p:attrName>style.visibility</p:attrName>
                                        </p:attrNameLst>
                                      </p:cBhvr>
                                      <p:to>
                                        <p:strVal val="hidden"/>
                                      </p:to>
                                    </p:set>
                                  </p:childTnLst>
                                </p:cTn>
                              </p:par>
                              <p:par>
                                <p:cTn id="14" presetID="6" presetClass="exit" presetSubtype="32" fill="hold" nodeType="withEffect">
                                  <p:stCondLst>
                                    <p:cond delay="0"/>
                                  </p:stCondLst>
                                  <p:childTnLst>
                                    <p:animEffect transition="out" filter="circle(out)">
                                      <p:cBhvr>
                                        <p:cTn id="15" dur="2000"/>
                                        <p:tgtEl>
                                          <p:spTgt spid="3">
                                            <p:txEl>
                                              <p:pRg st="7" end="7"/>
                                            </p:txEl>
                                          </p:spTgt>
                                        </p:tgtEl>
                                      </p:cBhvr>
                                    </p:animEffect>
                                    <p:set>
                                      <p:cBhvr>
                                        <p:cTn id="16" dur="1" fill="hold">
                                          <p:stCondLst>
                                            <p:cond delay="1999"/>
                                          </p:stCondLst>
                                        </p:cTn>
                                        <p:tgtEl>
                                          <p:spTgt spid="3">
                                            <p:txEl>
                                              <p:pRg st="7" end="7"/>
                                            </p:txEl>
                                          </p:spTgt>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42" presetClass="exit" presetSubtype="0" fill="hold" nodeType="clickEffect">
                                  <p:stCondLst>
                                    <p:cond delay="0"/>
                                  </p:stCondLst>
                                  <p:childTnLst>
                                    <p:animEffect transition="out" filter="fade">
                                      <p:cBhvr>
                                        <p:cTn id="20" dur="1000"/>
                                        <p:tgtEl>
                                          <p:spTgt spid="4"/>
                                        </p:tgtEl>
                                      </p:cBhvr>
                                    </p:animEffect>
                                    <p:anim calcmode="lin" valueType="num">
                                      <p:cBhvr>
                                        <p:cTn id="21" dur="1000"/>
                                        <p:tgtEl>
                                          <p:spTgt spid="4"/>
                                        </p:tgtEl>
                                        <p:attrNameLst>
                                          <p:attrName>ppt_x</p:attrName>
                                        </p:attrNameLst>
                                      </p:cBhvr>
                                      <p:tavLst>
                                        <p:tav tm="0">
                                          <p:val>
                                            <p:strVal val="ppt_x"/>
                                          </p:val>
                                        </p:tav>
                                        <p:tav tm="100000">
                                          <p:val>
                                            <p:strVal val="ppt_x"/>
                                          </p:val>
                                        </p:tav>
                                      </p:tavLst>
                                    </p:anim>
                                    <p:anim calcmode="lin" valueType="num">
                                      <p:cBhvr>
                                        <p:cTn id="22" dur="1000"/>
                                        <p:tgtEl>
                                          <p:spTgt spid="4"/>
                                        </p:tgtEl>
                                        <p:attrNameLst>
                                          <p:attrName>ppt_y</p:attrName>
                                        </p:attrNameLst>
                                      </p:cBhvr>
                                      <p:tavLst>
                                        <p:tav tm="0">
                                          <p:val>
                                            <p:strVal val="ppt_y"/>
                                          </p:val>
                                        </p:tav>
                                        <p:tav tm="100000">
                                          <p:val>
                                            <p:strVal val="ppt_y+.1"/>
                                          </p:val>
                                        </p:tav>
                                      </p:tavLst>
                                    </p:anim>
                                    <p:set>
                                      <p:cBhvr>
                                        <p:cTn id="23" dur="1" fill="hold">
                                          <p:stCondLst>
                                            <p:cond delay="999"/>
                                          </p:stCondLst>
                                        </p:cTn>
                                        <p:tgtEl>
                                          <p:spTgt spid="4"/>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nodeType="clickEffect">
                                  <p:stCondLst>
                                    <p:cond delay="0"/>
                                  </p:stCondLst>
                                  <p:childTnLst>
                                    <p:animEffect transition="out" filter="fade">
                                      <p:cBhvr>
                                        <p:cTn id="27" dur="500"/>
                                        <p:tgtEl>
                                          <p:spTgt spid="1030"/>
                                        </p:tgtEl>
                                      </p:cBhvr>
                                    </p:animEffect>
                                    <p:set>
                                      <p:cBhvr>
                                        <p:cTn id="28" dur="1" fill="hold">
                                          <p:stCondLst>
                                            <p:cond delay="499"/>
                                          </p:stCondLst>
                                        </p:cTn>
                                        <p:tgtEl>
                                          <p:spTgt spid="10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5463"/>
            <a:ext cx="12192000" cy="6692538"/>
          </a:xfrm>
        </p:spPr>
        <p:txBody>
          <a:bodyPr>
            <a:normAutofit fontScale="92500" lnSpcReduction="10000"/>
          </a:bodyPr>
          <a:lstStyle/>
          <a:p>
            <a:pPr>
              <a:buFont typeface="Wingdings" panose="05000000000000000000" pitchFamily="2" charset="2"/>
              <a:buChar char="Ø"/>
            </a:pPr>
            <a:r>
              <a:rPr lang="en-US" sz="3900" dirty="0">
                <a:latin typeface="Arabic Typesetting" panose="03020402040406030203" pitchFamily="66" charset="-78"/>
                <a:cs typeface="Arabic Typesetting" panose="03020402040406030203" pitchFamily="66" charset="-78"/>
              </a:rPr>
              <a:t>If you are not qualified ,or a student in school or at home, you must adhere to these safety </a:t>
            </a:r>
            <a:r>
              <a:rPr lang="en-US" sz="3900" dirty="0" smtClean="0">
                <a:latin typeface="Arabic Typesetting" panose="03020402040406030203" pitchFamily="66" charset="-78"/>
                <a:cs typeface="Arabic Typesetting" panose="03020402040406030203" pitchFamily="66" charset="-78"/>
              </a:rPr>
              <a:t>rules:</a:t>
            </a:r>
            <a:endParaRPr lang="en-US" sz="3900" dirty="0">
              <a:latin typeface="Arabic Typesetting" panose="03020402040406030203" pitchFamily="66" charset="-78"/>
              <a:cs typeface="Arabic Typesetting" panose="03020402040406030203" pitchFamily="66" charset="-78"/>
            </a:endParaRPr>
          </a:p>
          <a:p>
            <a:pPr marL="0" lvl="0" indent="0">
              <a:buNone/>
            </a:pPr>
            <a:endParaRPr lang="en-US" sz="2800" dirty="0">
              <a:latin typeface="Arabic Typesetting" panose="03020402040406030203" pitchFamily="66" charset="-78"/>
              <a:cs typeface="Arabic Typesetting" panose="03020402040406030203" pitchFamily="66" charset="-78"/>
            </a:endParaRPr>
          </a:p>
          <a:p>
            <a:pPr lvl="0"/>
            <a:r>
              <a:rPr lang="en-US" sz="2800" dirty="0">
                <a:latin typeface="Arabic Typesetting" panose="03020402040406030203" pitchFamily="66" charset="-78"/>
                <a:cs typeface="Arabic Typesetting" panose="03020402040406030203" pitchFamily="66" charset="-78"/>
              </a:rPr>
              <a:t>Never open a power supply.</a:t>
            </a:r>
          </a:p>
          <a:p>
            <a:pPr lvl="0"/>
            <a:r>
              <a:rPr lang="en-US" sz="2800" dirty="0">
                <a:latin typeface="Arabic Typesetting" panose="03020402040406030203" pitchFamily="66" charset="-78"/>
                <a:cs typeface="Arabic Typesetting" panose="03020402040406030203" pitchFamily="66" charset="-78"/>
              </a:rPr>
              <a:t>Do not touch areas in printers that are hot or that use high voltage.</a:t>
            </a:r>
          </a:p>
          <a:p>
            <a:pPr lvl="0"/>
            <a:r>
              <a:rPr lang="en-US" sz="2800" dirty="0">
                <a:latin typeface="Arabic Typesetting" panose="03020402040406030203" pitchFamily="66" charset="-78"/>
                <a:cs typeface="Arabic Typesetting" panose="03020402040406030203" pitchFamily="66" charset="-78"/>
              </a:rPr>
              <a:t>Know where the fire extinguisher is located and how to use it.</a:t>
            </a:r>
          </a:p>
          <a:p>
            <a:pPr lvl="0"/>
            <a:r>
              <a:rPr lang="en-US" sz="2800" dirty="0">
                <a:latin typeface="Arabic Typesetting" panose="03020402040406030203" pitchFamily="66" charset="-78"/>
                <a:cs typeface="Arabic Typesetting" panose="03020402040406030203" pitchFamily="66" charset="-78"/>
              </a:rPr>
              <a:t>Don’t use force when connecting or disconnecting a cable component. </a:t>
            </a:r>
          </a:p>
          <a:p>
            <a:pPr lvl="0"/>
            <a:r>
              <a:rPr lang="en-US" sz="2800" dirty="0">
                <a:latin typeface="Arabic Typesetting" panose="03020402040406030203" pitchFamily="66" charset="-78"/>
                <a:cs typeface="Arabic Typesetting" panose="03020402040406030203" pitchFamily="66" charset="-78"/>
              </a:rPr>
              <a:t>Keep the area clean and free of clutter.</a:t>
            </a:r>
          </a:p>
          <a:p>
            <a:pPr lvl="0"/>
            <a:r>
              <a:rPr lang="en-US" sz="2800" dirty="0">
                <a:latin typeface="Arabic Typesetting" panose="03020402040406030203" pitchFamily="66" charset="-78"/>
                <a:cs typeface="Arabic Typesetting" panose="03020402040406030203" pitchFamily="66" charset="-78"/>
              </a:rPr>
              <a:t>Don’t left heavy equipment on your own, if it urgent, bend your knees when lifting heavy objects to avoid injuring your back.</a:t>
            </a:r>
          </a:p>
          <a:p>
            <a:pPr lvl="0"/>
            <a:r>
              <a:rPr lang="en-US" sz="2800" dirty="0">
                <a:latin typeface="Arabic Typesetting" panose="03020402040406030203" pitchFamily="66" charset="-78"/>
                <a:cs typeface="Arabic Typesetting" panose="03020402040406030203" pitchFamily="66" charset="-78"/>
              </a:rPr>
              <a:t>Switch off power points at the wall before connecting or disconnecting a mains electricity cable.</a:t>
            </a:r>
          </a:p>
          <a:p>
            <a:pPr lvl="0"/>
            <a:r>
              <a:rPr lang="en-US" sz="2800" dirty="0">
                <a:latin typeface="Arabic Typesetting" panose="03020402040406030203" pitchFamily="66" charset="-78"/>
                <a:cs typeface="Arabic Typesetting" panose="03020402040406030203" pitchFamily="66" charset="-78"/>
              </a:rPr>
              <a:t>Do not open the case of your computer or any other device.</a:t>
            </a:r>
          </a:p>
          <a:p>
            <a:pPr lvl="0"/>
            <a:r>
              <a:rPr lang="en-US" sz="2800" dirty="0">
                <a:latin typeface="Arabic Typesetting" panose="03020402040406030203" pitchFamily="66" charset="-78"/>
                <a:cs typeface="Arabic Typesetting" panose="03020402040406030203" pitchFamily="66" charset="-78"/>
              </a:rPr>
              <a:t>Electronic components should never become hot , hot components means that there is a problem with the circuit, disconnect any power immediately.</a:t>
            </a:r>
          </a:p>
          <a:p>
            <a:r>
              <a:rPr lang="en-US" sz="2800" dirty="0">
                <a:latin typeface="Arabic Typesetting" panose="03020402040406030203" pitchFamily="66" charset="-78"/>
                <a:cs typeface="Arabic Typesetting" panose="03020402040406030203" pitchFamily="66" charset="-78"/>
              </a:rPr>
              <a:t>Ask for help.</a:t>
            </a:r>
          </a:p>
          <a:p>
            <a:pPr marL="0" indent="0" algn="ctr">
              <a:buNone/>
            </a:pPr>
            <a:r>
              <a:rPr lang="en-US" dirty="0" smtClean="0"/>
              <a:t>           </a:t>
            </a:r>
            <a:r>
              <a:rPr lang="en-US" sz="2800" dirty="0">
                <a:latin typeface="Arabic Typesetting" panose="03020402040406030203" pitchFamily="66" charset="-78"/>
                <a:cs typeface="Arabic Typesetting" panose="03020402040406030203" pitchFamily="66" charset="-78"/>
              </a:rPr>
              <a:t>The most important safety rule of all: </a:t>
            </a:r>
            <a:r>
              <a:rPr lang="en-US" sz="3500" b="1" i="1" dirty="0">
                <a:latin typeface="Arabic Typesetting" panose="03020402040406030203" pitchFamily="66" charset="-78"/>
                <a:cs typeface="Arabic Typesetting" panose="03020402040406030203" pitchFamily="66" charset="-78"/>
              </a:rPr>
              <a:t>Always Be Careful! (ABC)</a:t>
            </a:r>
          </a:p>
          <a:p>
            <a:pPr marL="0" indent="0">
              <a:buNone/>
            </a:pPr>
            <a:endParaRPr lang="en-US" dirty="0"/>
          </a:p>
        </p:txBody>
      </p:sp>
      <p:sp>
        <p:nvSpPr>
          <p:cNvPr id="4" name="Slide Number Placeholder 3"/>
          <p:cNvSpPr>
            <a:spLocks noGrp="1"/>
          </p:cNvSpPr>
          <p:nvPr>
            <p:ph type="sldNum" sz="quarter" idx="12"/>
          </p:nvPr>
        </p:nvSpPr>
        <p:spPr/>
        <p:txBody>
          <a:bodyPr/>
          <a:lstStyle/>
          <a:p>
            <a:fld id="{D0B0F87D-3F98-425A-8EF6-04CEC4FA077A}" type="slidenum">
              <a:rPr lang="en-US" smtClean="0"/>
              <a:t>5</a:t>
            </a:fld>
            <a:endParaRPr lang="en-US"/>
          </a:p>
        </p:txBody>
      </p:sp>
      <p:pic>
        <p:nvPicPr>
          <p:cNvPr id="2050" name="Picture 2" descr="5 Reasons Why School Computer Labs Still Matter - ViewSonic ..."/>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61226" y="1312182"/>
            <a:ext cx="3144974" cy="1718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8939700"/>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mph" presetSubtype="0" fill="remove" nodeType="clickEffect">
                                  <p:stCondLst>
                                    <p:cond delay="0"/>
                                  </p:stCondLst>
                                  <p:childTnLst>
                                    <p:animClr clrSpc="rgb" dir="cw">
                                      <p:cBhvr override="childStyle">
                                        <p:cTn id="6" dur="250" autoRev="1" fill="remove"/>
                                        <p:tgtEl>
                                          <p:spTgt spid="3">
                                            <p:txEl>
                                              <p:pRg st="0" end="0"/>
                                            </p:txEl>
                                          </p:spTgt>
                                        </p:tgtEl>
                                        <p:attrNameLst>
                                          <p:attrName>style.color</p:attrName>
                                        </p:attrNameLst>
                                      </p:cBhvr>
                                      <p:to>
                                        <a:schemeClr val="bg1"/>
                                      </p:to>
                                    </p:animClr>
                                    <p:animClr clrSpc="rgb" dir="cw">
                                      <p:cBhvr>
                                        <p:cTn id="7" dur="250" autoRev="1" fill="remove"/>
                                        <p:tgtEl>
                                          <p:spTgt spid="3">
                                            <p:txEl>
                                              <p:pRg st="0" end="0"/>
                                            </p:txEl>
                                          </p:spTgt>
                                        </p:tgtEl>
                                        <p:attrNameLst>
                                          <p:attrName>fillcolor</p:attrName>
                                        </p:attrNameLst>
                                      </p:cBhvr>
                                      <p:to>
                                        <a:schemeClr val="bg1"/>
                                      </p:to>
                                    </p:animClr>
                                    <p:set>
                                      <p:cBhvr>
                                        <p:cTn id="8" dur="250" autoRev="1" fill="remove"/>
                                        <p:tgtEl>
                                          <p:spTgt spid="3">
                                            <p:txEl>
                                              <p:pRg st="0" end="0"/>
                                            </p:txEl>
                                          </p:spTgt>
                                        </p:tgtEl>
                                        <p:attrNameLst>
                                          <p:attrName>fill.type</p:attrName>
                                        </p:attrNameLst>
                                      </p:cBhvr>
                                      <p:to>
                                        <p:strVal val="solid"/>
                                      </p:to>
                                    </p:set>
                                    <p:set>
                                      <p:cBhvr>
                                        <p:cTn id="9" dur="250" autoRev="1" fill="remove"/>
                                        <p:tgtEl>
                                          <p:spTgt spid="3">
                                            <p:txEl>
                                              <p:pRg st="0" end="0"/>
                                            </p:txEl>
                                          </p:spTgt>
                                        </p:tgtEl>
                                        <p:attrNameLst>
                                          <p:attrName>fill.on</p:attrName>
                                        </p:attrNameLst>
                                      </p:cBhvr>
                                      <p:to>
                                        <p:strVal val="true"/>
                                      </p:to>
                                    </p:set>
                                  </p:childTnLst>
                                </p:cTn>
                              </p:par>
                              <p:par>
                                <p:cTn id="10" presetID="27" presetClass="emph" presetSubtype="0" fill="remove" nodeType="withEffect">
                                  <p:stCondLst>
                                    <p:cond delay="0"/>
                                  </p:stCondLst>
                                  <p:childTnLst>
                                    <p:animClr clrSpc="rgb" dir="cw">
                                      <p:cBhvr override="childStyle">
                                        <p:cTn id="11" dur="250" autoRev="1" fill="remove"/>
                                        <p:tgtEl>
                                          <p:spTgt spid="3">
                                            <p:txEl>
                                              <p:pRg st="2" end="2"/>
                                            </p:txEl>
                                          </p:spTgt>
                                        </p:tgtEl>
                                        <p:attrNameLst>
                                          <p:attrName>style.color</p:attrName>
                                        </p:attrNameLst>
                                      </p:cBhvr>
                                      <p:to>
                                        <a:schemeClr val="bg1"/>
                                      </p:to>
                                    </p:animClr>
                                    <p:animClr clrSpc="rgb" dir="cw">
                                      <p:cBhvr>
                                        <p:cTn id="12" dur="250" autoRev="1" fill="remove"/>
                                        <p:tgtEl>
                                          <p:spTgt spid="3">
                                            <p:txEl>
                                              <p:pRg st="2" end="2"/>
                                            </p:txEl>
                                          </p:spTgt>
                                        </p:tgtEl>
                                        <p:attrNameLst>
                                          <p:attrName>fillcolor</p:attrName>
                                        </p:attrNameLst>
                                      </p:cBhvr>
                                      <p:to>
                                        <a:schemeClr val="bg1"/>
                                      </p:to>
                                    </p:animClr>
                                    <p:set>
                                      <p:cBhvr>
                                        <p:cTn id="13" dur="250" autoRev="1" fill="remove"/>
                                        <p:tgtEl>
                                          <p:spTgt spid="3">
                                            <p:txEl>
                                              <p:pRg st="2" end="2"/>
                                            </p:txEl>
                                          </p:spTgt>
                                        </p:tgtEl>
                                        <p:attrNameLst>
                                          <p:attrName>fill.type</p:attrName>
                                        </p:attrNameLst>
                                      </p:cBhvr>
                                      <p:to>
                                        <p:strVal val="solid"/>
                                      </p:to>
                                    </p:set>
                                    <p:set>
                                      <p:cBhvr>
                                        <p:cTn id="14" dur="250" autoRev="1" fill="remove"/>
                                        <p:tgtEl>
                                          <p:spTgt spid="3">
                                            <p:txEl>
                                              <p:pRg st="2" end="2"/>
                                            </p:txEl>
                                          </p:spTgt>
                                        </p:tgtEl>
                                        <p:attrNameLst>
                                          <p:attrName>fill.on</p:attrName>
                                        </p:attrNameLst>
                                      </p:cBhvr>
                                      <p:to>
                                        <p:strVal val="true"/>
                                      </p:to>
                                    </p:set>
                                  </p:childTnLst>
                                </p:cTn>
                              </p:par>
                              <p:par>
                                <p:cTn id="15" presetID="27" presetClass="emph" presetSubtype="0" fill="remove" nodeType="withEffect">
                                  <p:stCondLst>
                                    <p:cond delay="0"/>
                                  </p:stCondLst>
                                  <p:childTnLst>
                                    <p:animClr clrSpc="rgb" dir="cw">
                                      <p:cBhvr override="childStyle">
                                        <p:cTn id="16" dur="250" autoRev="1" fill="remove"/>
                                        <p:tgtEl>
                                          <p:spTgt spid="3">
                                            <p:txEl>
                                              <p:pRg st="3" end="3"/>
                                            </p:txEl>
                                          </p:spTgt>
                                        </p:tgtEl>
                                        <p:attrNameLst>
                                          <p:attrName>style.color</p:attrName>
                                        </p:attrNameLst>
                                      </p:cBhvr>
                                      <p:to>
                                        <a:schemeClr val="bg1"/>
                                      </p:to>
                                    </p:animClr>
                                    <p:animClr clrSpc="rgb" dir="cw">
                                      <p:cBhvr>
                                        <p:cTn id="17" dur="250" autoRev="1" fill="remove"/>
                                        <p:tgtEl>
                                          <p:spTgt spid="3">
                                            <p:txEl>
                                              <p:pRg st="3" end="3"/>
                                            </p:txEl>
                                          </p:spTgt>
                                        </p:tgtEl>
                                        <p:attrNameLst>
                                          <p:attrName>fillcolor</p:attrName>
                                        </p:attrNameLst>
                                      </p:cBhvr>
                                      <p:to>
                                        <a:schemeClr val="bg1"/>
                                      </p:to>
                                    </p:animClr>
                                    <p:set>
                                      <p:cBhvr>
                                        <p:cTn id="18" dur="250" autoRev="1" fill="remove"/>
                                        <p:tgtEl>
                                          <p:spTgt spid="3">
                                            <p:txEl>
                                              <p:pRg st="3" end="3"/>
                                            </p:txEl>
                                          </p:spTgt>
                                        </p:tgtEl>
                                        <p:attrNameLst>
                                          <p:attrName>fill.type</p:attrName>
                                        </p:attrNameLst>
                                      </p:cBhvr>
                                      <p:to>
                                        <p:strVal val="solid"/>
                                      </p:to>
                                    </p:set>
                                    <p:set>
                                      <p:cBhvr>
                                        <p:cTn id="19" dur="250" autoRev="1" fill="remove"/>
                                        <p:tgtEl>
                                          <p:spTgt spid="3">
                                            <p:txEl>
                                              <p:pRg st="3" end="3"/>
                                            </p:txEl>
                                          </p:spTgt>
                                        </p:tgtEl>
                                        <p:attrNameLst>
                                          <p:attrName>fill.on</p:attrName>
                                        </p:attrNameLst>
                                      </p:cBhvr>
                                      <p:to>
                                        <p:strVal val="true"/>
                                      </p:to>
                                    </p:set>
                                  </p:childTnLst>
                                </p:cTn>
                              </p:par>
                              <p:par>
                                <p:cTn id="20" presetID="27" presetClass="emph" presetSubtype="0" fill="remove" nodeType="withEffect">
                                  <p:stCondLst>
                                    <p:cond delay="0"/>
                                  </p:stCondLst>
                                  <p:childTnLst>
                                    <p:animClr clrSpc="rgb" dir="cw">
                                      <p:cBhvr override="childStyle">
                                        <p:cTn id="21" dur="250" autoRev="1" fill="remove"/>
                                        <p:tgtEl>
                                          <p:spTgt spid="3">
                                            <p:txEl>
                                              <p:pRg st="4" end="4"/>
                                            </p:txEl>
                                          </p:spTgt>
                                        </p:tgtEl>
                                        <p:attrNameLst>
                                          <p:attrName>style.color</p:attrName>
                                        </p:attrNameLst>
                                      </p:cBhvr>
                                      <p:to>
                                        <a:schemeClr val="bg1"/>
                                      </p:to>
                                    </p:animClr>
                                    <p:animClr clrSpc="rgb" dir="cw">
                                      <p:cBhvr>
                                        <p:cTn id="22" dur="250" autoRev="1" fill="remove"/>
                                        <p:tgtEl>
                                          <p:spTgt spid="3">
                                            <p:txEl>
                                              <p:pRg st="4" end="4"/>
                                            </p:txEl>
                                          </p:spTgt>
                                        </p:tgtEl>
                                        <p:attrNameLst>
                                          <p:attrName>fillcolor</p:attrName>
                                        </p:attrNameLst>
                                      </p:cBhvr>
                                      <p:to>
                                        <a:schemeClr val="bg1"/>
                                      </p:to>
                                    </p:animClr>
                                    <p:set>
                                      <p:cBhvr>
                                        <p:cTn id="23" dur="250" autoRev="1" fill="remove"/>
                                        <p:tgtEl>
                                          <p:spTgt spid="3">
                                            <p:txEl>
                                              <p:pRg st="4" end="4"/>
                                            </p:txEl>
                                          </p:spTgt>
                                        </p:tgtEl>
                                        <p:attrNameLst>
                                          <p:attrName>fill.type</p:attrName>
                                        </p:attrNameLst>
                                      </p:cBhvr>
                                      <p:to>
                                        <p:strVal val="solid"/>
                                      </p:to>
                                    </p:set>
                                    <p:set>
                                      <p:cBhvr>
                                        <p:cTn id="24" dur="250" autoRev="1" fill="remove"/>
                                        <p:tgtEl>
                                          <p:spTgt spid="3">
                                            <p:txEl>
                                              <p:pRg st="4" end="4"/>
                                            </p:txEl>
                                          </p:spTgt>
                                        </p:tgtEl>
                                        <p:attrNameLst>
                                          <p:attrName>fill.on</p:attrName>
                                        </p:attrNameLst>
                                      </p:cBhvr>
                                      <p:to>
                                        <p:strVal val="true"/>
                                      </p:to>
                                    </p:set>
                                  </p:childTnLst>
                                </p:cTn>
                              </p:par>
                              <p:par>
                                <p:cTn id="25" presetID="27" presetClass="emph" presetSubtype="0" fill="remove" nodeType="withEffect">
                                  <p:stCondLst>
                                    <p:cond delay="0"/>
                                  </p:stCondLst>
                                  <p:childTnLst>
                                    <p:animClr clrSpc="rgb" dir="cw">
                                      <p:cBhvr override="childStyle">
                                        <p:cTn id="26" dur="250" autoRev="1" fill="remove"/>
                                        <p:tgtEl>
                                          <p:spTgt spid="3">
                                            <p:txEl>
                                              <p:pRg st="5" end="5"/>
                                            </p:txEl>
                                          </p:spTgt>
                                        </p:tgtEl>
                                        <p:attrNameLst>
                                          <p:attrName>style.color</p:attrName>
                                        </p:attrNameLst>
                                      </p:cBhvr>
                                      <p:to>
                                        <a:schemeClr val="bg1"/>
                                      </p:to>
                                    </p:animClr>
                                    <p:animClr clrSpc="rgb" dir="cw">
                                      <p:cBhvr>
                                        <p:cTn id="27" dur="250" autoRev="1" fill="remove"/>
                                        <p:tgtEl>
                                          <p:spTgt spid="3">
                                            <p:txEl>
                                              <p:pRg st="5" end="5"/>
                                            </p:txEl>
                                          </p:spTgt>
                                        </p:tgtEl>
                                        <p:attrNameLst>
                                          <p:attrName>fillcolor</p:attrName>
                                        </p:attrNameLst>
                                      </p:cBhvr>
                                      <p:to>
                                        <a:schemeClr val="bg1"/>
                                      </p:to>
                                    </p:animClr>
                                    <p:set>
                                      <p:cBhvr>
                                        <p:cTn id="28" dur="250" autoRev="1" fill="remove"/>
                                        <p:tgtEl>
                                          <p:spTgt spid="3">
                                            <p:txEl>
                                              <p:pRg st="5" end="5"/>
                                            </p:txEl>
                                          </p:spTgt>
                                        </p:tgtEl>
                                        <p:attrNameLst>
                                          <p:attrName>fill.type</p:attrName>
                                        </p:attrNameLst>
                                      </p:cBhvr>
                                      <p:to>
                                        <p:strVal val="solid"/>
                                      </p:to>
                                    </p:set>
                                    <p:set>
                                      <p:cBhvr>
                                        <p:cTn id="29" dur="250" autoRev="1" fill="remove"/>
                                        <p:tgtEl>
                                          <p:spTgt spid="3">
                                            <p:txEl>
                                              <p:pRg st="5" end="5"/>
                                            </p:txEl>
                                          </p:spTgt>
                                        </p:tgtEl>
                                        <p:attrNameLst>
                                          <p:attrName>fill.on</p:attrName>
                                        </p:attrNameLst>
                                      </p:cBhvr>
                                      <p:to>
                                        <p:strVal val="true"/>
                                      </p:to>
                                    </p:set>
                                  </p:childTnLst>
                                </p:cTn>
                              </p:par>
                              <p:par>
                                <p:cTn id="30" presetID="27" presetClass="emph" presetSubtype="0" fill="remove" nodeType="withEffect">
                                  <p:stCondLst>
                                    <p:cond delay="0"/>
                                  </p:stCondLst>
                                  <p:childTnLst>
                                    <p:animClr clrSpc="rgb" dir="cw">
                                      <p:cBhvr override="childStyle">
                                        <p:cTn id="31" dur="250" autoRev="1" fill="remove"/>
                                        <p:tgtEl>
                                          <p:spTgt spid="3">
                                            <p:txEl>
                                              <p:pRg st="6" end="6"/>
                                            </p:txEl>
                                          </p:spTgt>
                                        </p:tgtEl>
                                        <p:attrNameLst>
                                          <p:attrName>style.color</p:attrName>
                                        </p:attrNameLst>
                                      </p:cBhvr>
                                      <p:to>
                                        <a:schemeClr val="bg1"/>
                                      </p:to>
                                    </p:animClr>
                                    <p:animClr clrSpc="rgb" dir="cw">
                                      <p:cBhvr>
                                        <p:cTn id="32" dur="250" autoRev="1" fill="remove"/>
                                        <p:tgtEl>
                                          <p:spTgt spid="3">
                                            <p:txEl>
                                              <p:pRg st="6" end="6"/>
                                            </p:txEl>
                                          </p:spTgt>
                                        </p:tgtEl>
                                        <p:attrNameLst>
                                          <p:attrName>fillcolor</p:attrName>
                                        </p:attrNameLst>
                                      </p:cBhvr>
                                      <p:to>
                                        <a:schemeClr val="bg1"/>
                                      </p:to>
                                    </p:animClr>
                                    <p:set>
                                      <p:cBhvr>
                                        <p:cTn id="33" dur="250" autoRev="1" fill="remove"/>
                                        <p:tgtEl>
                                          <p:spTgt spid="3">
                                            <p:txEl>
                                              <p:pRg st="6" end="6"/>
                                            </p:txEl>
                                          </p:spTgt>
                                        </p:tgtEl>
                                        <p:attrNameLst>
                                          <p:attrName>fill.type</p:attrName>
                                        </p:attrNameLst>
                                      </p:cBhvr>
                                      <p:to>
                                        <p:strVal val="solid"/>
                                      </p:to>
                                    </p:set>
                                    <p:set>
                                      <p:cBhvr>
                                        <p:cTn id="34" dur="250" autoRev="1" fill="remove"/>
                                        <p:tgtEl>
                                          <p:spTgt spid="3">
                                            <p:txEl>
                                              <p:pRg st="6" end="6"/>
                                            </p:txEl>
                                          </p:spTgt>
                                        </p:tgtEl>
                                        <p:attrNameLst>
                                          <p:attrName>fill.on</p:attrName>
                                        </p:attrNameLst>
                                      </p:cBhvr>
                                      <p:to>
                                        <p:strVal val="true"/>
                                      </p:to>
                                    </p:set>
                                  </p:childTnLst>
                                </p:cTn>
                              </p:par>
                              <p:par>
                                <p:cTn id="35" presetID="27" presetClass="emph" presetSubtype="0" fill="remove" nodeType="withEffect">
                                  <p:stCondLst>
                                    <p:cond delay="0"/>
                                  </p:stCondLst>
                                  <p:childTnLst>
                                    <p:animClr clrSpc="rgb" dir="cw">
                                      <p:cBhvr override="childStyle">
                                        <p:cTn id="36" dur="250" autoRev="1" fill="remove"/>
                                        <p:tgtEl>
                                          <p:spTgt spid="3">
                                            <p:txEl>
                                              <p:pRg st="7" end="7"/>
                                            </p:txEl>
                                          </p:spTgt>
                                        </p:tgtEl>
                                        <p:attrNameLst>
                                          <p:attrName>style.color</p:attrName>
                                        </p:attrNameLst>
                                      </p:cBhvr>
                                      <p:to>
                                        <a:schemeClr val="bg1"/>
                                      </p:to>
                                    </p:animClr>
                                    <p:animClr clrSpc="rgb" dir="cw">
                                      <p:cBhvr>
                                        <p:cTn id="37" dur="250" autoRev="1" fill="remove"/>
                                        <p:tgtEl>
                                          <p:spTgt spid="3">
                                            <p:txEl>
                                              <p:pRg st="7" end="7"/>
                                            </p:txEl>
                                          </p:spTgt>
                                        </p:tgtEl>
                                        <p:attrNameLst>
                                          <p:attrName>fillcolor</p:attrName>
                                        </p:attrNameLst>
                                      </p:cBhvr>
                                      <p:to>
                                        <a:schemeClr val="bg1"/>
                                      </p:to>
                                    </p:animClr>
                                    <p:set>
                                      <p:cBhvr>
                                        <p:cTn id="38" dur="250" autoRev="1" fill="remove"/>
                                        <p:tgtEl>
                                          <p:spTgt spid="3">
                                            <p:txEl>
                                              <p:pRg st="7" end="7"/>
                                            </p:txEl>
                                          </p:spTgt>
                                        </p:tgtEl>
                                        <p:attrNameLst>
                                          <p:attrName>fill.type</p:attrName>
                                        </p:attrNameLst>
                                      </p:cBhvr>
                                      <p:to>
                                        <p:strVal val="solid"/>
                                      </p:to>
                                    </p:set>
                                    <p:set>
                                      <p:cBhvr>
                                        <p:cTn id="39" dur="250" autoRev="1" fill="remove"/>
                                        <p:tgtEl>
                                          <p:spTgt spid="3">
                                            <p:txEl>
                                              <p:pRg st="7" end="7"/>
                                            </p:txEl>
                                          </p:spTgt>
                                        </p:tgtEl>
                                        <p:attrNameLst>
                                          <p:attrName>fill.on</p:attrName>
                                        </p:attrNameLst>
                                      </p:cBhvr>
                                      <p:to>
                                        <p:strVal val="true"/>
                                      </p:to>
                                    </p:set>
                                  </p:childTnLst>
                                </p:cTn>
                              </p:par>
                              <p:par>
                                <p:cTn id="40" presetID="27" presetClass="emph" presetSubtype="0" fill="remove" nodeType="withEffect">
                                  <p:stCondLst>
                                    <p:cond delay="0"/>
                                  </p:stCondLst>
                                  <p:childTnLst>
                                    <p:animClr clrSpc="rgb" dir="cw">
                                      <p:cBhvr override="childStyle">
                                        <p:cTn id="41" dur="250" autoRev="1" fill="remove"/>
                                        <p:tgtEl>
                                          <p:spTgt spid="3">
                                            <p:txEl>
                                              <p:pRg st="8" end="8"/>
                                            </p:txEl>
                                          </p:spTgt>
                                        </p:tgtEl>
                                        <p:attrNameLst>
                                          <p:attrName>style.color</p:attrName>
                                        </p:attrNameLst>
                                      </p:cBhvr>
                                      <p:to>
                                        <a:schemeClr val="bg1"/>
                                      </p:to>
                                    </p:animClr>
                                    <p:animClr clrSpc="rgb" dir="cw">
                                      <p:cBhvr>
                                        <p:cTn id="42" dur="250" autoRev="1" fill="remove"/>
                                        <p:tgtEl>
                                          <p:spTgt spid="3">
                                            <p:txEl>
                                              <p:pRg st="8" end="8"/>
                                            </p:txEl>
                                          </p:spTgt>
                                        </p:tgtEl>
                                        <p:attrNameLst>
                                          <p:attrName>fillcolor</p:attrName>
                                        </p:attrNameLst>
                                      </p:cBhvr>
                                      <p:to>
                                        <a:schemeClr val="bg1"/>
                                      </p:to>
                                    </p:animClr>
                                    <p:set>
                                      <p:cBhvr>
                                        <p:cTn id="43" dur="250" autoRev="1" fill="remove"/>
                                        <p:tgtEl>
                                          <p:spTgt spid="3">
                                            <p:txEl>
                                              <p:pRg st="8" end="8"/>
                                            </p:txEl>
                                          </p:spTgt>
                                        </p:tgtEl>
                                        <p:attrNameLst>
                                          <p:attrName>fill.type</p:attrName>
                                        </p:attrNameLst>
                                      </p:cBhvr>
                                      <p:to>
                                        <p:strVal val="solid"/>
                                      </p:to>
                                    </p:set>
                                    <p:set>
                                      <p:cBhvr>
                                        <p:cTn id="44" dur="250" autoRev="1" fill="remove"/>
                                        <p:tgtEl>
                                          <p:spTgt spid="3">
                                            <p:txEl>
                                              <p:pRg st="8" end="8"/>
                                            </p:txEl>
                                          </p:spTgt>
                                        </p:tgtEl>
                                        <p:attrNameLst>
                                          <p:attrName>fill.on</p:attrName>
                                        </p:attrNameLst>
                                      </p:cBhvr>
                                      <p:to>
                                        <p:strVal val="true"/>
                                      </p:to>
                                    </p:set>
                                  </p:childTnLst>
                                </p:cTn>
                              </p:par>
                              <p:par>
                                <p:cTn id="45" presetID="27" presetClass="emph" presetSubtype="0" fill="remove" nodeType="withEffect">
                                  <p:stCondLst>
                                    <p:cond delay="0"/>
                                  </p:stCondLst>
                                  <p:childTnLst>
                                    <p:animClr clrSpc="rgb" dir="cw">
                                      <p:cBhvr override="childStyle">
                                        <p:cTn id="46" dur="250" autoRev="1" fill="remove"/>
                                        <p:tgtEl>
                                          <p:spTgt spid="3">
                                            <p:txEl>
                                              <p:pRg st="9" end="9"/>
                                            </p:txEl>
                                          </p:spTgt>
                                        </p:tgtEl>
                                        <p:attrNameLst>
                                          <p:attrName>style.color</p:attrName>
                                        </p:attrNameLst>
                                      </p:cBhvr>
                                      <p:to>
                                        <a:schemeClr val="bg1"/>
                                      </p:to>
                                    </p:animClr>
                                    <p:animClr clrSpc="rgb" dir="cw">
                                      <p:cBhvr>
                                        <p:cTn id="47" dur="250" autoRev="1" fill="remove"/>
                                        <p:tgtEl>
                                          <p:spTgt spid="3">
                                            <p:txEl>
                                              <p:pRg st="9" end="9"/>
                                            </p:txEl>
                                          </p:spTgt>
                                        </p:tgtEl>
                                        <p:attrNameLst>
                                          <p:attrName>fillcolor</p:attrName>
                                        </p:attrNameLst>
                                      </p:cBhvr>
                                      <p:to>
                                        <a:schemeClr val="bg1"/>
                                      </p:to>
                                    </p:animClr>
                                    <p:set>
                                      <p:cBhvr>
                                        <p:cTn id="48" dur="250" autoRev="1" fill="remove"/>
                                        <p:tgtEl>
                                          <p:spTgt spid="3">
                                            <p:txEl>
                                              <p:pRg st="9" end="9"/>
                                            </p:txEl>
                                          </p:spTgt>
                                        </p:tgtEl>
                                        <p:attrNameLst>
                                          <p:attrName>fill.type</p:attrName>
                                        </p:attrNameLst>
                                      </p:cBhvr>
                                      <p:to>
                                        <p:strVal val="solid"/>
                                      </p:to>
                                    </p:set>
                                    <p:set>
                                      <p:cBhvr>
                                        <p:cTn id="49" dur="250" autoRev="1" fill="remove"/>
                                        <p:tgtEl>
                                          <p:spTgt spid="3">
                                            <p:txEl>
                                              <p:pRg st="9" end="9"/>
                                            </p:txEl>
                                          </p:spTgt>
                                        </p:tgtEl>
                                        <p:attrNameLst>
                                          <p:attrName>fill.on</p:attrName>
                                        </p:attrNameLst>
                                      </p:cBhvr>
                                      <p:to>
                                        <p:strVal val="true"/>
                                      </p:to>
                                    </p:set>
                                  </p:childTnLst>
                                </p:cTn>
                              </p:par>
                              <p:par>
                                <p:cTn id="50" presetID="27" presetClass="emph" presetSubtype="0" fill="remove" nodeType="withEffect">
                                  <p:stCondLst>
                                    <p:cond delay="0"/>
                                  </p:stCondLst>
                                  <p:childTnLst>
                                    <p:animClr clrSpc="rgb" dir="cw">
                                      <p:cBhvr override="childStyle">
                                        <p:cTn id="51" dur="250" autoRev="1" fill="remove"/>
                                        <p:tgtEl>
                                          <p:spTgt spid="3">
                                            <p:txEl>
                                              <p:pRg st="10" end="10"/>
                                            </p:txEl>
                                          </p:spTgt>
                                        </p:tgtEl>
                                        <p:attrNameLst>
                                          <p:attrName>style.color</p:attrName>
                                        </p:attrNameLst>
                                      </p:cBhvr>
                                      <p:to>
                                        <a:schemeClr val="bg1"/>
                                      </p:to>
                                    </p:animClr>
                                    <p:animClr clrSpc="rgb" dir="cw">
                                      <p:cBhvr>
                                        <p:cTn id="52" dur="250" autoRev="1" fill="remove"/>
                                        <p:tgtEl>
                                          <p:spTgt spid="3">
                                            <p:txEl>
                                              <p:pRg st="10" end="10"/>
                                            </p:txEl>
                                          </p:spTgt>
                                        </p:tgtEl>
                                        <p:attrNameLst>
                                          <p:attrName>fillcolor</p:attrName>
                                        </p:attrNameLst>
                                      </p:cBhvr>
                                      <p:to>
                                        <a:schemeClr val="bg1"/>
                                      </p:to>
                                    </p:animClr>
                                    <p:set>
                                      <p:cBhvr>
                                        <p:cTn id="53" dur="250" autoRev="1" fill="remove"/>
                                        <p:tgtEl>
                                          <p:spTgt spid="3">
                                            <p:txEl>
                                              <p:pRg st="10" end="10"/>
                                            </p:txEl>
                                          </p:spTgt>
                                        </p:tgtEl>
                                        <p:attrNameLst>
                                          <p:attrName>fill.type</p:attrName>
                                        </p:attrNameLst>
                                      </p:cBhvr>
                                      <p:to>
                                        <p:strVal val="solid"/>
                                      </p:to>
                                    </p:set>
                                    <p:set>
                                      <p:cBhvr>
                                        <p:cTn id="54" dur="250" autoRev="1" fill="remove"/>
                                        <p:tgtEl>
                                          <p:spTgt spid="3">
                                            <p:txEl>
                                              <p:pRg st="10" end="10"/>
                                            </p:txEl>
                                          </p:spTgt>
                                        </p:tgtEl>
                                        <p:attrNameLst>
                                          <p:attrName>fill.on</p:attrName>
                                        </p:attrNameLst>
                                      </p:cBhvr>
                                      <p:to>
                                        <p:strVal val="true"/>
                                      </p:to>
                                    </p:set>
                                  </p:childTnLst>
                                </p:cTn>
                              </p:par>
                              <p:par>
                                <p:cTn id="55" presetID="27" presetClass="emph" presetSubtype="0" fill="remove" nodeType="withEffect">
                                  <p:stCondLst>
                                    <p:cond delay="0"/>
                                  </p:stCondLst>
                                  <p:childTnLst>
                                    <p:animClr clrSpc="rgb" dir="cw">
                                      <p:cBhvr override="childStyle">
                                        <p:cTn id="56" dur="250" autoRev="1" fill="remove"/>
                                        <p:tgtEl>
                                          <p:spTgt spid="3">
                                            <p:txEl>
                                              <p:pRg st="11" end="11"/>
                                            </p:txEl>
                                          </p:spTgt>
                                        </p:tgtEl>
                                        <p:attrNameLst>
                                          <p:attrName>style.color</p:attrName>
                                        </p:attrNameLst>
                                      </p:cBhvr>
                                      <p:to>
                                        <a:schemeClr val="bg1"/>
                                      </p:to>
                                    </p:animClr>
                                    <p:animClr clrSpc="rgb" dir="cw">
                                      <p:cBhvr>
                                        <p:cTn id="57" dur="250" autoRev="1" fill="remove"/>
                                        <p:tgtEl>
                                          <p:spTgt spid="3">
                                            <p:txEl>
                                              <p:pRg st="11" end="11"/>
                                            </p:txEl>
                                          </p:spTgt>
                                        </p:tgtEl>
                                        <p:attrNameLst>
                                          <p:attrName>fillcolor</p:attrName>
                                        </p:attrNameLst>
                                      </p:cBhvr>
                                      <p:to>
                                        <a:schemeClr val="bg1"/>
                                      </p:to>
                                    </p:animClr>
                                    <p:set>
                                      <p:cBhvr>
                                        <p:cTn id="58" dur="250" autoRev="1" fill="remove"/>
                                        <p:tgtEl>
                                          <p:spTgt spid="3">
                                            <p:txEl>
                                              <p:pRg st="11" end="11"/>
                                            </p:txEl>
                                          </p:spTgt>
                                        </p:tgtEl>
                                        <p:attrNameLst>
                                          <p:attrName>fill.type</p:attrName>
                                        </p:attrNameLst>
                                      </p:cBhvr>
                                      <p:to>
                                        <p:strVal val="solid"/>
                                      </p:to>
                                    </p:set>
                                    <p:set>
                                      <p:cBhvr>
                                        <p:cTn id="59" dur="250" autoRev="1" fill="remove"/>
                                        <p:tgtEl>
                                          <p:spTgt spid="3">
                                            <p:txEl>
                                              <p:pRg st="11" end="11"/>
                                            </p:txEl>
                                          </p:spTgt>
                                        </p:tgtEl>
                                        <p:attrNameLst>
                                          <p:attrName>fill.on</p:attrName>
                                        </p:attrNameLst>
                                      </p:cBhvr>
                                      <p:to>
                                        <p:strVal val="true"/>
                                      </p:to>
                                    </p:set>
                                  </p:childTnLst>
                                </p:cTn>
                              </p:par>
                            </p:childTnLst>
                          </p:cTn>
                        </p:par>
                      </p:childTnLst>
                    </p:cTn>
                  </p:par>
                  <p:par>
                    <p:cTn id="60" fill="hold">
                      <p:stCondLst>
                        <p:cond delay="indefinite"/>
                      </p:stCondLst>
                      <p:childTnLst>
                        <p:par>
                          <p:cTn id="61" fill="hold">
                            <p:stCondLst>
                              <p:cond delay="0"/>
                            </p:stCondLst>
                            <p:childTnLst>
                              <p:par>
                                <p:cTn id="62" presetID="14" presetClass="entr" presetSubtype="10" fill="hold" nodeType="clickEffect">
                                  <p:stCondLst>
                                    <p:cond delay="0"/>
                                  </p:stCondLst>
                                  <p:childTnLst>
                                    <p:set>
                                      <p:cBhvr>
                                        <p:cTn id="63" dur="1" fill="hold">
                                          <p:stCondLst>
                                            <p:cond delay="0"/>
                                          </p:stCondLst>
                                        </p:cTn>
                                        <p:tgtEl>
                                          <p:spTgt spid="3">
                                            <p:txEl>
                                              <p:pRg st="12" end="12"/>
                                            </p:txEl>
                                          </p:spTgt>
                                        </p:tgtEl>
                                        <p:attrNameLst>
                                          <p:attrName>style.visibility</p:attrName>
                                        </p:attrNameLst>
                                      </p:cBhvr>
                                      <p:to>
                                        <p:strVal val="visible"/>
                                      </p:to>
                                    </p:set>
                                    <p:animEffect transition="in" filter="randombar(horizontal)">
                                      <p:cBhvr>
                                        <p:cTn id="64" dur="500"/>
                                        <p:tgtEl>
                                          <p:spTgt spid="3">
                                            <p:txEl>
                                              <p:pRg st="12" end="12"/>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14" presetClass="entr" presetSubtype="10" fill="hold" nodeType="clickEffect">
                                  <p:stCondLst>
                                    <p:cond delay="0"/>
                                  </p:stCondLst>
                                  <p:childTnLst>
                                    <p:set>
                                      <p:cBhvr>
                                        <p:cTn id="68" dur="1" fill="hold">
                                          <p:stCondLst>
                                            <p:cond delay="0"/>
                                          </p:stCondLst>
                                        </p:cTn>
                                        <p:tgtEl>
                                          <p:spTgt spid="2050"/>
                                        </p:tgtEl>
                                        <p:attrNameLst>
                                          <p:attrName>style.visibility</p:attrName>
                                        </p:attrNameLst>
                                      </p:cBhvr>
                                      <p:to>
                                        <p:strVal val="visible"/>
                                      </p:to>
                                    </p:set>
                                    <p:animEffect transition="in" filter="randombar(horizontal)">
                                      <p:cBhvr>
                                        <p:cTn id="69"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US" dirty="0"/>
          </a:p>
        </p:txBody>
      </p:sp>
      <p:sp>
        <p:nvSpPr>
          <p:cNvPr id="4" name="Slide Number Placeholder 3"/>
          <p:cNvSpPr>
            <a:spLocks noGrp="1"/>
          </p:cNvSpPr>
          <p:nvPr>
            <p:ph type="sldNum" sz="quarter" idx="12"/>
          </p:nvPr>
        </p:nvSpPr>
        <p:spPr/>
        <p:txBody>
          <a:bodyPr/>
          <a:lstStyle/>
          <a:p>
            <a:fld id="{D0B0F87D-3F98-425A-8EF6-04CEC4FA077A}" type="slidenum">
              <a:rPr lang="en-US" smtClean="0"/>
              <a:t>6</a:t>
            </a:fld>
            <a:endParaRPr lang="en-US"/>
          </a:p>
        </p:txBody>
      </p:sp>
      <p:sp>
        <p:nvSpPr>
          <p:cNvPr id="6" name="Wave 5"/>
          <p:cNvSpPr/>
          <p:nvPr/>
        </p:nvSpPr>
        <p:spPr>
          <a:xfrm>
            <a:off x="600891" y="1567543"/>
            <a:ext cx="10905309" cy="4406537"/>
          </a:xfrm>
          <a:prstGeom prst="wav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400" dirty="0" smtClean="0">
                <a:latin typeface="Algerian" panose="04020705040A02060702" pitchFamily="82" charset="0"/>
              </a:rPr>
              <a:t>Thank you </a:t>
            </a:r>
            <a:endParaRPr lang="en-US" sz="5400" dirty="0">
              <a:latin typeface="Algerian" panose="04020705040A02060702" pitchFamily="82" charset="0"/>
            </a:endParaRPr>
          </a:p>
        </p:txBody>
      </p:sp>
    </p:spTree>
    <p:extLst>
      <p:ext uri="{BB962C8B-B14F-4D97-AF65-F5344CB8AC3E}">
        <p14:creationId xmlns:p14="http://schemas.microsoft.com/office/powerpoint/2010/main" val="41115643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mph" presetSubtype="0" fill="hold" grpId="0" nodeType="clickEffect">
                                  <p:stCondLst>
                                    <p:cond delay="0"/>
                                  </p:stCondLst>
                                  <p:childTnLst>
                                    <p:anim calcmode="discrete" valueType="str">
                                      <p:cBhvr override="childStyle">
                                        <p:cTn id="6" dur="2000" fill="hold"/>
                                        <p:tgtEl>
                                          <p:spTgt spid="6"/>
                                        </p:tgtEl>
                                        <p:attrNameLst>
                                          <p:attrName>style.fontWeight</p:attrName>
                                        </p:attrNameLst>
                                      </p:cBhvr>
                                      <p:tavLst>
                                        <p:tav tm="0">
                                          <p:val>
                                            <p:strVal val="normal"/>
                                          </p:val>
                                        </p:tav>
                                        <p:tav tm="50000">
                                          <p:val>
                                            <p:strVal val="bold"/>
                                          </p:val>
                                        </p:tav>
                                        <p:tav tm="60000">
                                          <p:val>
                                            <p:strVal val="normal"/>
                                          </p:val>
                                        </p:tav>
                                        <p:tav tm="100000">
                                          <p:val>
                                            <p:strVal val="normal"/>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304</TotalTime>
  <Words>564</Words>
  <Application>Microsoft Office PowerPoint</Application>
  <PresentationFormat>Widescreen</PresentationFormat>
  <Paragraphs>46</Paragraphs>
  <Slides>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Agency FB</vt:lpstr>
      <vt:lpstr>Algerian</vt:lpstr>
      <vt:lpstr>Arabic Typesetting</vt:lpstr>
      <vt:lpstr>Arial</vt:lpstr>
      <vt:lpstr>Calibri</vt:lpstr>
      <vt:lpstr>Century Gothic</vt:lpstr>
      <vt:lpstr>Wingdings</vt:lpstr>
      <vt:lpstr>Vapor Trail</vt:lpstr>
      <vt:lpstr>      encourage people to act responsibly and safely when solving computer problems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Sahar Dawahrah</dc:creator>
  <cp:lastModifiedBy>Sahar Dawahrah</cp:lastModifiedBy>
  <cp:revision>25</cp:revision>
  <cp:lastPrinted>2023-09-19T10:32:22Z</cp:lastPrinted>
  <dcterms:created xsi:type="dcterms:W3CDTF">2023-09-19T05:41:49Z</dcterms:created>
  <dcterms:modified xsi:type="dcterms:W3CDTF">2023-09-20T10:42:25Z</dcterms:modified>
</cp:coreProperties>
</file>