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4"/>
  </p:sldMasterIdLst>
  <p:notesMasterIdLst>
    <p:notesMasterId r:id="rId10"/>
  </p:notesMasterIdLst>
  <p:handoutMasterIdLst>
    <p:handoutMasterId r:id="rId11"/>
  </p:handoutMasterIdLst>
  <p:sldIdLst>
    <p:sldId id="256" r:id="rId5"/>
    <p:sldId id="258" r:id="rId6"/>
    <p:sldId id="257" r:id="rId7"/>
    <p:sldId id="259" r:id="rId8"/>
    <p:sldId id="260" r:id="rId9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>
        <p:guide orient="horz" pos="33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882" y="149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commentAuthors" Target="commentAuthors.xml"/><Relationship Id="rId17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F6ED8B-CF52-4A64-BACC-61D9C1041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7022B2-02C5-4E03-99BC-0BA3C57AC4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15C51C6-8CD9-4F7F-B899-B259B522AF31}" type="datetime1">
              <a:rPr lang="en-GB" smtClean="0"/>
              <a:t>20/09/2023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FEE8C-8D38-4F2A-950E-071C6823E2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67A6D-959B-4552-AB8D-4CCA819CAA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BF9A36D-7FAC-478F-9944-F324014F6F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4676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FEBA25-0AFC-482A-A4F4-4C60B04CD784}" type="datetime1">
              <a:rPr lang="en-GB" smtClean="0"/>
              <a:pPr/>
              <a:t>20/09/2023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4B9A9E5-4F7F-4A7D-9DE1-899232329269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877831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522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rtlCol="0" anchor="b">
            <a:noAutofit/>
          </a:bodyPr>
          <a:lstStyle>
            <a:lvl1pPr algn="l">
              <a:defRPr sz="3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08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comparis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3855" y="3064615"/>
            <a:ext cx="1240971" cy="82391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066E2EA-C6EA-4A02-818E-33BD582D92E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475514" y="3064615"/>
            <a:ext cx="1240971" cy="82391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#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7B9C3B0-3522-407C-B662-631E19ECC95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887174" y="3064615"/>
            <a:ext cx="1240971" cy="82391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#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9698" y="4824188"/>
            <a:ext cx="3124093" cy="462927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26261" y="4824188"/>
            <a:ext cx="3139479" cy="46292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38210" y="4824188"/>
            <a:ext cx="3124093" cy="462927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38B0D13-BD5F-460B-B337-F4A934202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5141" y="2358007"/>
            <a:ext cx="2438400" cy="20193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E72876B-D3DA-4462-9E24-3354D8D02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0625" y="2531837"/>
            <a:ext cx="2190750" cy="19431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4A539B6-6E3F-41BA-ACE2-76E8BB651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45608" y="2421056"/>
            <a:ext cx="2324100" cy="2057400"/>
          </a:xfrm>
          <a:prstGeom prst="rect">
            <a:avLst/>
          </a:prstGeom>
        </p:spPr>
      </p:pic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82D8880F-3EAC-45C9-91F2-19A193791A1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129698" y="5280763"/>
            <a:ext cx="3124093" cy="46292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9019518E-E850-403D-A5B5-4B53F8C4A56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26261" y="5280763"/>
            <a:ext cx="3139479" cy="46292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A8058154-45E5-403E-B714-AC85774F391F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7938210" y="5280763"/>
            <a:ext cx="3124093" cy="46292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en-US" noProof="0"/>
              <a:t>20XX</a:t>
            </a:r>
            <a:endParaRPr lang="en-GB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en-GB" noProof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42619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 rtlCol="0">
            <a:normAutofit/>
          </a:bodyPr>
          <a:lstStyle>
            <a:lvl1pPr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noProof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en-US" noProof="0"/>
              <a:t>20XX</a:t>
            </a:r>
            <a:endParaRPr lang="en-GB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en-GB" noProof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40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AE202E03-5C65-4305-B969-65220AD41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41825" b="23071"/>
          <a:stretch/>
        </p:blipFill>
        <p:spPr>
          <a:xfrm flipH="1">
            <a:off x="0" y="0"/>
            <a:ext cx="5441888" cy="6858000"/>
          </a:xfrm>
          <a:custGeom>
            <a:avLst/>
            <a:gdLst>
              <a:gd name="connsiteX0" fmla="*/ 5441888 w 5441888"/>
              <a:gd name="connsiteY0" fmla="*/ 0 h 6858000"/>
              <a:gd name="connsiteX1" fmla="*/ 0 w 5441888"/>
              <a:gd name="connsiteY1" fmla="*/ 0 h 6858000"/>
              <a:gd name="connsiteX2" fmla="*/ 0 w 5441888"/>
              <a:gd name="connsiteY2" fmla="*/ 6858000 h 6858000"/>
              <a:gd name="connsiteX3" fmla="*/ 5441888 w 54418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1888" h="6858000">
                <a:moveTo>
                  <a:pt x="5441888" y="0"/>
                </a:moveTo>
                <a:lnTo>
                  <a:pt x="0" y="0"/>
                </a:lnTo>
                <a:lnTo>
                  <a:pt x="0" y="6858000"/>
                </a:lnTo>
                <a:lnTo>
                  <a:pt x="5441888" y="6858000"/>
                </a:lnTo>
                <a:close/>
              </a:path>
            </a:pathLst>
          </a:cu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E1C8C6D-0530-475B-A7F7-0E00C33AC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rtlCol="0"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3D2778A3-7084-4333-8349-03B1FEB5FE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70ED2545-F96B-400C-B6F4-F1D2D83B72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4A2FECA2-3808-47DC-84EB-CD3395C205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24393B9A-03C4-45C1-8172-F8B354458A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18EC24A5-B4A5-4BAB-AE40-30EB69D6EF7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726F36C0-4E6A-4A10-960D-11D78D0444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en-US" noProof="0"/>
              <a:t>20XX</a:t>
            </a:r>
            <a:endParaRPr lang="en-GB" noProof="0"/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en-GB" noProof="0"/>
              <a:t>Pitch Deck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76933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46070C-E825-43D0-99F4-8B4614131131}"/>
              </a:ext>
            </a:extLst>
          </p:cNvPr>
          <p:cNvSpPr/>
          <p:nvPr userDrawn="1"/>
        </p:nvSpPr>
        <p:spPr>
          <a:xfrm>
            <a:off x="0" y="3057683"/>
            <a:ext cx="12191998" cy="2010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 algn="l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4E92FC5-6FC2-45C2-9200-3244F9EA6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rtlCol="0" anchor="ctr"/>
          <a:lstStyle>
            <a:lvl1pPr marL="0" indent="0" algn="l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Year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D75C136-D6C3-4431-8776-997070627A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D15D323-BFE3-4ACE-9A2E-C9EB69458B1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B520767-B49F-4503-8120-B66E411F33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0C2F5A0-E03E-4C89-B9EB-8D48889F5F9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B3645A3-D681-45BF-B195-452D000802C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rtlCol="0" anchor="ctr"/>
          <a:lstStyle>
            <a:lvl1pPr marL="0" indent="0" algn="l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Year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9D3CBFE-13C8-4DB1-A831-9393264923E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2385A0A-C61D-4BBD-AC77-D7642F895E2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ED89FCE-7507-4C8C-923F-92229058946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2F73935-BF53-4510-8B8F-EDB1CD56A1B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A9276DB-F427-4F8E-8E4C-466600F390F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79023948-0C1E-4DAB-B885-1C713409AA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AB6A03C-6180-41ED-A88D-ECBB80D160F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45AD645-55F0-41A9-AC53-ED30BF1340B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39F248D-01B4-40EE-B483-E8E81806DFB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D0F1859-7A34-42DF-873E-2CF864E4C4B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6EB397AF-B5C1-40FE-86D4-BA660E4C6E4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AF1343D5-DC0F-4C7E-967F-CFC300A2C80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AD688A5-D2DF-4FC3-8171-FAEA8C4F556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EA05A5D4-01B0-4932-B03E-571986E282E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2A84601-CD4F-49ED-8D51-CEF03236305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C49FB196-753D-4A12-9460-57D8AB4B540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FC05EC7-9D6C-486B-9E2F-D3612013C0A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8F455FB-241B-4E1F-B581-FA6CBA23954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9E38664A-8108-4E24-800B-3C32ADA4397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2908458B-A3ED-4855-9E08-108D7C4A8D3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FA35437-CCDE-4D92-B879-F23B329C8EC3}"/>
              </a:ext>
            </a:extLst>
          </p:cNvPr>
          <p:cNvSpPr/>
          <p:nvPr userDrawn="1"/>
        </p:nvSpPr>
        <p:spPr>
          <a:xfrm>
            <a:off x="929640" y="4034785"/>
            <a:ext cx="10332720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Date Placeholder 2">
            <a:extLst>
              <a:ext uri="{FF2B5EF4-FFF2-40B4-BE49-F238E27FC236}">
                <a16:creationId xmlns:a16="http://schemas.microsoft.com/office/drawing/2014/main" id="{1CDC588F-73BC-4108-974B-0EAAB8213C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en-US" noProof="0"/>
              <a:t>20XX</a:t>
            </a:r>
            <a:endParaRPr lang="en-GB" noProof="0"/>
          </a:p>
        </p:txBody>
      </p:sp>
      <p:sp>
        <p:nvSpPr>
          <p:cNvPr id="37" name="Footer Placeholder 3">
            <a:extLst>
              <a:ext uri="{FF2B5EF4-FFF2-40B4-BE49-F238E27FC236}">
                <a16:creationId xmlns:a16="http://schemas.microsoft.com/office/drawing/2014/main" id="{B2AC1EB2-9B8F-4077-8B66-64F9549F2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en-GB" noProof="0"/>
              <a:t>Pitch Deck</a:t>
            </a:r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28DE3E33-346A-45AF-B164-CB5DF04F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56323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>
            <a:extLst>
              <a:ext uri="{FF2B5EF4-FFF2-40B4-BE49-F238E27FC236}">
                <a16:creationId xmlns:a16="http://schemas.microsoft.com/office/drawing/2014/main" id="{156CA116-0F6E-4EE9-B34F-03BA07161A7A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838200" y="2136776"/>
            <a:ext cx="10515600" cy="369764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US" noProof="0"/>
              <a:t>Click icon to add SmartArt graphic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en-US" noProof="0"/>
              <a:t>20XX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en-GB" noProof="0"/>
              <a:t>Pitch Deck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988B2D-0240-4256-8268-4B9FF1E72363}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2590800" cy="7620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EEAAE1-3D04-41C3-B2D2-B3BEF34C3B27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704850" cy="102790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543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4 Peo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87181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36914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2757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4745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3248" y="5084524"/>
            <a:ext cx="2123743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692980" y="5099206"/>
            <a:ext cx="2135755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83644" y="5099206"/>
            <a:ext cx="2123743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603525" y="5084524"/>
            <a:ext cx="2123742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487181" y="5464114"/>
            <a:ext cx="1845511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36913" y="5478796"/>
            <a:ext cx="1855949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327577" y="5478796"/>
            <a:ext cx="1845511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7458" y="5464114"/>
            <a:ext cx="184551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en-US" noProof="0"/>
              <a:t>20XX</a:t>
            </a:r>
            <a:endParaRPr lang="en-GB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en-GB" noProof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4B72DA-52CB-4D39-A342-8857B4D95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7334250" y="0"/>
            <a:ext cx="4857750" cy="76200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D9BCDA-DFB7-41A4-A7C7-CEE86CED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487150" y="0"/>
            <a:ext cx="704850" cy="1724025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372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93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8 Peop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16934" y="2428875"/>
            <a:ext cx="1066800" cy="1066800"/>
          </a:xfrm>
          <a:solidFill>
            <a:schemeClr val="tx1"/>
          </a:solidFill>
        </p:spPr>
        <p:txBody>
          <a:bodyPr rtlCol="0">
            <a:noAutofit/>
          </a:bodyPr>
          <a:lstStyle>
            <a:lvl1pPr marL="0" indent="0" algn="l"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</a:lstStyle>
          <a:p>
            <a:pPr lvl="0"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390120" y="3782039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69060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739214" y="3796721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339926" y="3669060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217963" y="3796721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634432" y="3782039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55" name="Picture Placeholder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56" name="Picture Placeholder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57" name="Picture Placeholder 10">
            <a:extLst>
              <a:ext uri="{FF2B5EF4-FFF2-40B4-BE49-F238E27FC236}">
                <a16:creationId xmlns:a16="http://schemas.microsoft.com/office/drawing/2014/main" id="{0FB38616-82FB-4DAD-A82E-3777ACB4114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16934" y="4287711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</a:lstStyle>
          <a:p>
            <a:pPr lvl="0"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390120" y="5640875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27896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739214" y="5655557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27896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229878" y="5655557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634432" y="5640875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pPr rtl="0"/>
            <a:r>
              <a:rPr lang="en-US" noProof="0"/>
              <a:t>20XX</a:t>
            </a:r>
            <a:endParaRPr lang="en-GB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pPr rtl="0"/>
            <a:r>
              <a:rPr lang="en-GB" noProof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pPr rtl="0"/>
            <a:fld id="{B5CEABB6-07DC-46E8-9B57-56EC44A396E5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0DFD584-E5CF-41EF-B51E-679CE22DD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5C02DDF-25A6-42C7-9525-F279CE209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95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DC2540D-94C4-405B-8607-0CEDD6F54B9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075447" y="2370670"/>
            <a:ext cx="1856232" cy="1664208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 rtl="0"/>
            <a:r>
              <a:rPr lang="en-GB" noProof="0"/>
              <a:t>Click to add 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788813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#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43D2F47-FAF2-42C2-967D-251DD4B940D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200" y="4464810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5120722"/>
            <a:ext cx="2330726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4" name="Content Placeholder 10">
            <a:extLst>
              <a:ext uri="{FF2B5EF4-FFF2-40B4-BE49-F238E27FC236}">
                <a16:creationId xmlns:a16="http://schemas.microsoft.com/office/drawing/2014/main" id="{11C6EC54-ADFA-4CFF-9E9B-DC7E96C854C2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805651" y="2370670"/>
            <a:ext cx="1856232" cy="1664208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 rtl="0"/>
            <a:r>
              <a:rPr lang="en-GB" noProof="0"/>
              <a:t>Click to add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3788813"/>
            <a:ext cx="2342205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#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3322C250-87FC-4F14-A42C-FFDA120D0D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2665" y="4464810"/>
            <a:ext cx="2342205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noProof="0"/>
              <a:t>CLICK TO EDIT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562665" y="5120722"/>
            <a:ext cx="2342205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5" name="Content Placeholder 10">
            <a:extLst>
              <a:ext uri="{FF2B5EF4-FFF2-40B4-BE49-F238E27FC236}">
                <a16:creationId xmlns:a16="http://schemas.microsoft.com/office/drawing/2014/main" id="{1B6DD41C-FCE2-4AC6-A235-2FF1B905DAAD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530117" y="2370670"/>
            <a:ext cx="1856232" cy="1664208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 rtl="0"/>
            <a:r>
              <a:rPr lang="en-GB" noProof="0"/>
              <a:t>Click to add content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3788813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#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3C675D6-83FA-4036-B516-098EDCAF2506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98609" y="4464810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98609" y="5120722"/>
            <a:ext cx="2330726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6" name="Content Placeholder 10">
            <a:extLst>
              <a:ext uri="{FF2B5EF4-FFF2-40B4-BE49-F238E27FC236}">
                <a16:creationId xmlns:a16="http://schemas.microsoft.com/office/drawing/2014/main" id="{CEB4C3DB-E51E-4479-90C2-DFE5DB4B248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60321" y="2370670"/>
            <a:ext cx="1856232" cy="1664208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 rtl="0"/>
            <a:r>
              <a:rPr lang="en-GB" noProof="0"/>
              <a:t>Click to add content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4A1E92D-A5BF-4268-BFF3-1418A1F0358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3788457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6439AAC-8A96-4015-8A87-ED8DF7027B6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023074" y="4464454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1328057"/>
          </a:xfrm>
          <a:prstGeom prst="line">
            <a:avLst/>
          </a:prstGeom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790950" cy="89217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92F9083-A886-4EEB-94D6-1FAE6DC3300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023074" y="5120366"/>
            <a:ext cx="2330726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en-US" noProof="0"/>
              <a:t>20XX</a:t>
            </a:r>
            <a:endParaRPr lang="en-GB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en-GB" noProof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86696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rtlCol="0" anchor="b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682546"/>
            <a:ext cx="5111750" cy="1525588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>
            <a:cxnSpLocks/>
          </p:cNvCxnSpPr>
          <p:nvPr/>
        </p:nvCxnSpPr>
        <p:spPr>
          <a:xfrm flipH="1" flipV="1">
            <a:off x="0" y="876300"/>
            <a:ext cx="4762500" cy="1628775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68C87F-B9C3-4DFF-8454-F3F52CE4346B}"/>
              </a:ext>
            </a:extLst>
          </p:cNvPr>
          <p:cNvCxnSpPr>
            <a:cxnSpLocks/>
          </p:cNvCxnSpPr>
          <p:nvPr/>
        </p:nvCxnSpPr>
        <p:spPr>
          <a:xfrm flipH="1" flipV="1">
            <a:off x="2638425" y="0"/>
            <a:ext cx="2124076" cy="518636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en-US" noProof="0"/>
              <a:t>20XX</a:t>
            </a:r>
            <a:endParaRPr lang="en-GB" noProof="0"/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en-GB" noProof="0"/>
              <a:t>Pitch Deck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16316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rtlCol="0" anchor="b">
            <a:noAutofit/>
          </a:bodyPr>
          <a:lstStyle>
            <a:lvl1pPr algn="l">
              <a:defRPr sz="32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2004161"/>
          </a:xfrm>
        </p:spPr>
        <p:txBody>
          <a:bodyPr rtlCol="0"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en-US" noProof="0"/>
              <a:t>20XX</a:t>
            </a:r>
            <a:endParaRPr lang="en-GB" noProof="0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en-GB" noProof="0"/>
              <a:t>Pitch Deck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9355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499" y="1020445"/>
            <a:ext cx="3171825" cy="1325563"/>
          </a:xfrm>
        </p:spPr>
        <p:txBody>
          <a:bodyPr rtlCol="0" anchor="b">
            <a:normAutofit/>
          </a:bodyPr>
          <a:lstStyle>
            <a:lvl1pPr>
              <a:defRPr sz="28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499" y="2924175"/>
            <a:ext cx="3171825" cy="2519363"/>
          </a:xfrm>
        </p:spPr>
        <p:txBody>
          <a:bodyPr rtlCol="0">
            <a:normAutofit/>
          </a:bodyPr>
          <a:lstStyle>
            <a:lvl1pPr marL="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en-US" noProof="0"/>
              <a:t>20XX</a:t>
            </a:r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en-GB" noProof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31270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 rtlCol="0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GB" noProof="0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318" y="1481138"/>
            <a:ext cx="2141764" cy="514350"/>
          </a:xfrm>
        </p:spPr>
        <p:txBody>
          <a:bodyPr rtlCol="0"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4375" y="2557463"/>
            <a:ext cx="2141764" cy="514350"/>
          </a:xfrm>
        </p:spPr>
        <p:txBody>
          <a:bodyPr rtlCol="0"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0800" y="3633788"/>
            <a:ext cx="2141764" cy="514350"/>
          </a:xfrm>
        </p:spPr>
        <p:txBody>
          <a:bodyPr rtlCol="0"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05000" y="4710114"/>
            <a:ext cx="2141764" cy="514350"/>
          </a:xfrm>
        </p:spPr>
        <p:txBody>
          <a:bodyPr rtlCol="0"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5" y="1594478"/>
            <a:ext cx="5539095" cy="1010842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Click to edit master text style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8" y="2682564"/>
            <a:ext cx="5539095" cy="1010842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Click to edit master text style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7" y="3755394"/>
            <a:ext cx="5539095" cy="1010842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Click to edit master text style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79" y="4824430"/>
            <a:ext cx="5539095" cy="1010842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Click to edit master text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pPr rtl="0"/>
            <a:r>
              <a:rPr lang="en-US" noProof="0"/>
              <a:t>20XX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5823" y="6356350"/>
            <a:ext cx="1808712" cy="365125"/>
          </a:xfrm>
        </p:spPr>
        <p:txBody>
          <a:bodyPr rtlCol="0"/>
          <a:lstStyle>
            <a:lvl1pPr algn="l">
              <a:defRPr sz="900"/>
            </a:lvl1pPr>
          </a:lstStyle>
          <a:p>
            <a:pPr rtl="0"/>
            <a:r>
              <a:rPr lang="en-GB" noProof="0"/>
              <a:t>Pitch Deck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52812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2563123"/>
            <a:ext cx="4031945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5664" y="3070348"/>
            <a:ext cx="4031030" cy="1057308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73004" y="2563123"/>
            <a:ext cx="4031945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noProof="0"/>
              <a:t>CLICK TO ADD SUBTITLE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73143" y="3070348"/>
            <a:ext cx="4031030" cy="1057308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85899" y="4319431"/>
            <a:ext cx="4031945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noProof="0"/>
              <a:t>CLICK TO ADD SUBTITLE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86412" y="4826656"/>
            <a:ext cx="4031030" cy="1057308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B05E19C-DF33-4515-AC52-F95850810E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72630" y="4319431"/>
            <a:ext cx="4031945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noProof="0"/>
              <a:t>CLICK TO ADD SUBTITLE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C0EBC62D-442C-45D3-B66B-C6578FBB33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73143" y="4826656"/>
            <a:ext cx="4031030" cy="1057308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/>
          <a:p>
            <a:pPr rtl="0"/>
            <a:r>
              <a:rPr lang="en-US" noProof="0"/>
              <a:t>20XX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en-GB" noProof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298DCF7-7DC1-4618-8133-F63847B0A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688388" y="0"/>
            <a:ext cx="3503612" cy="23529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3A6567-233D-4A3B-B52B-DE7E5E35A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20943" y="0"/>
            <a:ext cx="2471057" cy="2699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64D564EB-CA78-42C6-AD76-3C4E7B3AE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CFFBB3A-BDCF-4878-8D04-E8BB9A050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87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760" y="4156405"/>
            <a:ext cx="3139440" cy="1325563"/>
          </a:xfrm>
        </p:spPr>
        <p:txBody>
          <a:bodyPr rtlCol="0" anchor="b">
            <a:normAutofit/>
          </a:bodyPr>
          <a:lstStyle>
            <a:lvl1pPr algn="l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1530635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1860060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7D6A00C-D56B-4E8B-B992-7DA51D3C72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2630431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DA90DA32-7E6A-4713-BDC9-73910E2A0E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2959856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D7E57261-C874-4DFD-AF7D-F9EC50B3B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3730227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843F77CE-098F-4777-8C30-5CEE7954D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059652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CAE269A-B6AB-42A6-9575-6057FA25A2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0106" y="4830024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6866A49-A3A8-4869-961C-EB41F6BC7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19680" y="5159449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en-US" noProof="0"/>
              <a:t>20XX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en-GB" noProof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D8D9106-8780-461D-9091-E074B0A3C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-4696" y="-1"/>
            <a:ext cx="4896735" cy="43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50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rodu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rtlCol="0" anchor="b">
            <a:normAutofit/>
          </a:bodyPr>
          <a:lstStyle>
            <a:lvl1pPr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4"/>
            <a:ext cx="5111750" cy="1525588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FBD260-5143-4B12-B9F8-33E48D548909}"/>
              </a:ext>
            </a:extLst>
          </p:cNvPr>
          <p:cNvCxnSpPr/>
          <p:nvPr/>
        </p:nvCxnSpPr>
        <p:spPr>
          <a:xfrm>
            <a:off x="9096375" y="1497012"/>
            <a:ext cx="3095625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/>
          <p:nvPr/>
        </p:nvCxnSpPr>
        <p:spPr>
          <a:xfrm flipH="1">
            <a:off x="6953250" y="-25401"/>
            <a:ext cx="3790950" cy="690245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70146B66-4F07-44BE-8AAB-48EA5170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en-US" noProof="0"/>
              <a:t>20XX</a:t>
            </a:r>
            <a:endParaRPr lang="en-GB" noProof="0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3A927BE5-2F4C-4EBD-9093-C4ED6E30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24463" y="6356350"/>
            <a:ext cx="1743075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en-GB" noProof="0"/>
              <a:t>Pitch Deck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4C1336B-CF5E-42FF-80E8-7D33A2D6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9327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571235"/>
            <a:ext cx="4179570" cy="1715531"/>
          </a:xfrm>
        </p:spPr>
        <p:txBody>
          <a:bodyPr rtlCol="0" anchor="ctr">
            <a:noAutofit/>
          </a:bodyPr>
          <a:lstStyle>
            <a:lvl1pPr algn="l">
              <a:defRPr sz="36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68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EE644D4-F9A4-4237-BD5C-4B97ABA93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rtlCol="0"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AC7E4E-FE06-4E90-8107-6B543E5515ED}"/>
              </a:ext>
            </a:extLst>
          </p:cNvPr>
          <p:cNvCxnSpPr/>
          <p:nvPr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864668D-D640-4ABF-BB9A-D60176660F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2E289D5A-B06B-43D4-A3CA-3B06C4D49F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1DCC2995-DE17-436D-82AE-6E107865CB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7E70A65-1FB1-4F42-854B-8213ED73F7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5657994-DC61-4DEB-BB2B-65DFCA997A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8397EE2-60CD-47FD-AF8F-83A5324D9D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1E25EFF1-65C7-4F93-8740-46885C6BEA57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en-US" noProof="0"/>
              <a:t>20XX</a:t>
            </a:r>
            <a:endParaRPr lang="en-GB" noProof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C16D80BF-B599-4FC0-ABD5-98777872FE5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en-GB" noProof="0"/>
              <a:t>Pitch Deck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64421B1-FF90-4939-90BD-8206DE5036D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4798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834606"/>
            <a:ext cx="2882475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noProof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834606"/>
            <a:ext cx="2896671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834606"/>
            <a:ext cx="2882475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en-US" noProof="0"/>
              <a:t>20XX</a:t>
            </a:r>
            <a:endParaRPr lang="en-GB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en-GB" noProof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3105150"/>
          </a:xfrm>
          <a:prstGeom prst="line">
            <a:avLst/>
          </a:prstGeom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2238376" cy="24765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189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n-US" noProof="0"/>
              <a:t>20XX</a:t>
            </a:r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2845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0" r:id="rId3"/>
    <p:sldLayoutId id="2147483688" r:id="rId4"/>
    <p:sldLayoutId id="2147483694" r:id="rId5"/>
    <p:sldLayoutId id="2147483697" r:id="rId6"/>
    <p:sldLayoutId id="2147483673" r:id="rId7"/>
    <p:sldLayoutId id="2147483676" r:id="rId8"/>
    <p:sldLayoutId id="2147483672" r:id="rId9"/>
    <p:sldLayoutId id="2147483699" r:id="rId10"/>
    <p:sldLayoutId id="2147483671" r:id="rId11"/>
    <p:sldLayoutId id="2147483700" r:id="rId12"/>
    <p:sldLayoutId id="2147483692" r:id="rId13"/>
    <p:sldLayoutId id="2147483681" r:id="rId14"/>
    <p:sldLayoutId id="2147483674" r:id="rId15"/>
    <p:sldLayoutId id="2147483675" r:id="rId16"/>
    <p:sldLayoutId id="2147483696" r:id="rId17"/>
    <p:sldLayoutId id="2147483677" r:id="rId18"/>
    <p:sldLayoutId id="2147483678" r:id="rId19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6040" y="4253865"/>
            <a:ext cx="4941771" cy="1122202"/>
          </a:xfrm>
        </p:spPr>
        <p:txBody>
          <a:bodyPr rtlCol="0"/>
          <a:lstStyle/>
          <a:p>
            <a:pPr algn="ctr" rtl="0"/>
            <a:r>
              <a:rPr lang="en-GB" sz="3200" dirty="0"/>
              <a:t>How to act safely while solving computer problems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0" y="5815490"/>
            <a:ext cx="4941770" cy="396660"/>
          </a:xfrm>
        </p:spPr>
        <p:txBody>
          <a:bodyPr rtlCol="0"/>
          <a:lstStyle/>
          <a:p>
            <a:pPr rtl="0"/>
            <a:r>
              <a:rPr lang="en-GB" dirty="0"/>
              <a:t>Elena Sahawneh (8E)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B23E1-4695-3FDC-A899-C7F7BDD29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highlight>
                  <a:srgbClr val="E9E6DF"/>
                </a:highlight>
              </a:rPr>
              <a:t>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B1A9D-EAEC-2C1B-5106-0ABC8EF370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When solving computer problems, it is important to act and stay safe because you're using electrical equipment that could harm you.</a:t>
            </a:r>
          </a:p>
        </p:txBody>
      </p:sp>
      <p:pic>
        <p:nvPicPr>
          <p:cNvPr id="1026" name="Picture 2" descr="Electrical Hazards Safety Moment | Airswift">
            <a:extLst>
              <a:ext uri="{FF2B5EF4-FFF2-40B4-BE49-F238E27FC236}">
                <a16:creationId xmlns:a16="http://schemas.microsoft.com/office/drawing/2014/main" id="{3FE26D43-7B01-B5F6-9FE3-BB004562B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2000" l="3400" r="96600">
                        <a14:foregroundMark x1="12200" y1="69800" x2="4000" y2="83600"/>
                        <a14:foregroundMark x1="4000" y1="83600" x2="23000" y2="90600"/>
                        <a14:foregroundMark x1="23000" y1="90600" x2="45600" y2="91200"/>
                        <a14:foregroundMark x1="45600" y1="91200" x2="63400" y2="89000"/>
                        <a14:foregroundMark x1="63400" y1="89000" x2="81000" y2="89000"/>
                        <a14:foregroundMark x1="81000" y1="89000" x2="96600" y2="85000"/>
                        <a14:foregroundMark x1="96600" y1="85000" x2="89400" y2="70200"/>
                        <a14:foregroundMark x1="71000" y1="41200" x2="79800" y2="54200"/>
                        <a14:foregroundMark x1="6800" y1="77400" x2="8000" y2="92000"/>
                        <a14:foregroundMark x1="3400" y1="82200" x2="6800" y2="91600"/>
                        <a14:foregroundMark x1="45200" y1="12800" x2="54800" y2="12200"/>
                        <a14:foregroundMark x1="55800" y1="14600" x2="45800" y2="13400"/>
                        <a14:foregroundMark x1="46200" y1="12200" x2="56000" y2="16600"/>
                        <a14:foregroundMark x1="57188" y1="10112" x2="58000" y2="10000"/>
                        <a14:foregroundMark x1="46400" y1="11600" x2="55060" y2="10406"/>
                        <a14:foregroundMark x1="78600" y1="58000" x2="78200" y2="56400"/>
                        <a14:foregroundMark x1="77800" y1="54600" x2="81000" y2="58600"/>
                        <a14:backgroundMark x1="57387" y1="15006" x2="65800" y2="22200"/>
                        <a14:backgroundMark x1="65800" y1="22200" x2="72654" y2="40216"/>
                        <a14:backgroundMark x1="58600" y1="13400" x2="54800" y2="9800"/>
                        <a14:backgroundMark x1="58000" y1="11000" x2="58000" y2="1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0237"/>
            <a:ext cx="3057525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122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D6D45-CFC3-917D-F8AC-BA48CD275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4919" y="1162153"/>
            <a:ext cx="5431971" cy="846301"/>
          </a:xfrm>
        </p:spPr>
        <p:txBody>
          <a:bodyPr>
            <a:normAutofit/>
          </a:bodyPr>
          <a:lstStyle/>
          <a:p>
            <a:r>
              <a:rPr lang="en-GB" sz="3200" dirty="0">
                <a:highlight>
                  <a:srgbClr val="E9E6DF"/>
                </a:highlight>
              </a:rPr>
              <a:t>How to stay safe?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4C8508-6BB9-E4E1-69C9-F3DF756B5F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22254" y="2469514"/>
            <a:ext cx="5433204" cy="959485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800" dirty="0"/>
              <a:t>Turn off switches connected to power outlets in the wall before connecting or disconnecting a mains electricity cable.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9A9F8-452D-E7BB-A834-0070FB363CE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22254" y="3709623"/>
            <a:ext cx="5433204" cy="959485"/>
          </a:xfrm>
        </p:spPr>
        <p:txBody>
          <a:bodyPr>
            <a:norm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700" dirty="0"/>
              <a:t>Avoid opening your pc set up or any other computer or mobile devices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B30B388-648A-2915-8137-90136C261C09}"/>
              </a:ext>
            </a:extLst>
          </p:cNvPr>
          <p:cNvSpPr txBox="1">
            <a:spLocks/>
          </p:cNvSpPr>
          <p:nvPr/>
        </p:nvSpPr>
        <p:spPr>
          <a:xfrm>
            <a:off x="5922254" y="4669108"/>
            <a:ext cx="5433204" cy="959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700" dirty="0"/>
              <a:t>Don’t apply lots of pressure when connecting or disconnecting a cable.</a:t>
            </a:r>
          </a:p>
        </p:txBody>
      </p:sp>
      <p:pic>
        <p:nvPicPr>
          <p:cNvPr id="2050" name="Picture 2" descr="Here's Why Your Outlet Doesn't Work - Roman Electric">
            <a:extLst>
              <a:ext uri="{FF2B5EF4-FFF2-40B4-BE49-F238E27FC236}">
                <a16:creationId xmlns:a16="http://schemas.microsoft.com/office/drawing/2014/main" id="{FEE2F42D-118F-4317-18AC-BD9575BC3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1714" y1="15429" x2="68286" y2="21714"/>
                        <a14:backgroundMark x1="88857" y1="25714" x2="90000" y2="26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042748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511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A0968-BC74-4F6B-E7BD-E662BEF83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highlight>
                  <a:srgbClr val="E9E6DF"/>
                </a:highlight>
              </a:rPr>
              <a:t>How to stay safe?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FF6827-C74A-061B-F75A-E33F5ED28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103" y="2045892"/>
            <a:ext cx="2882475" cy="1383108"/>
          </a:xfrm>
        </p:spPr>
        <p:txBody>
          <a:bodyPr/>
          <a:lstStyle/>
          <a:p>
            <a:r>
              <a:rPr lang="en-GB" dirty="0"/>
              <a:t>Ensure all cords are disconnected before trying to move a device.</a:t>
            </a:r>
          </a:p>
        </p:txBody>
      </p:sp>
      <p:pic>
        <p:nvPicPr>
          <p:cNvPr id="10" name="Content Placeholder 9" descr="Yellow and orange electric plug">
            <a:extLst>
              <a:ext uri="{FF2B5EF4-FFF2-40B4-BE49-F238E27FC236}">
                <a16:creationId xmlns:a16="http://schemas.microsoft.com/office/drawing/2014/main" id="{7CF04B7F-6F07-CE96-436E-629C39CF96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43013" y="3872177"/>
            <a:ext cx="2882900" cy="1921933"/>
          </a:xfrm>
          <a:ln>
            <a:solidFill>
              <a:srgbClr val="E9E6DF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5C3E-3B47-BBF4-C43F-57FC87AFA5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7664" y="2325490"/>
            <a:ext cx="2896671" cy="823912"/>
          </a:xfrm>
        </p:spPr>
        <p:txBody>
          <a:bodyPr/>
          <a:lstStyle/>
          <a:p>
            <a:r>
              <a:rPr lang="en-GB" dirty="0"/>
              <a:t>Do not carry heavy devices alone.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82E4EB-8104-3826-B175-8A064C77285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066421" y="2325490"/>
            <a:ext cx="2882475" cy="823912"/>
          </a:xfrm>
        </p:spPr>
        <p:txBody>
          <a:bodyPr/>
          <a:lstStyle/>
          <a:p>
            <a:r>
              <a:rPr lang="en-GB" dirty="0"/>
              <a:t>Ask for help when you're uncertain about something</a:t>
            </a:r>
          </a:p>
        </p:txBody>
      </p:sp>
      <p:pic>
        <p:nvPicPr>
          <p:cNvPr id="3074" name="Picture 2" descr="How to Lift a Heavy Object Safely: 13 Steps (with Pictures)">
            <a:extLst>
              <a:ext uri="{FF2B5EF4-FFF2-40B4-BE49-F238E27FC236}">
                <a16:creationId xmlns:a16="http://schemas.microsoft.com/office/drawing/2014/main" id="{7EDC0D69-A967-6CDF-85E6-CA5F1E1D5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860" y="3834605"/>
            <a:ext cx="2882475" cy="195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sk for Help to Reduce Stress &gt; WithoutStress.com">
            <a:extLst>
              <a:ext uri="{FF2B5EF4-FFF2-40B4-BE49-F238E27FC236}">
                <a16:creationId xmlns:a16="http://schemas.microsoft.com/office/drawing/2014/main" id="{CFB3B1EC-86A9-E16C-3EC5-2ADCFA9DB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282" y="3825047"/>
            <a:ext cx="2882474" cy="198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507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2E4EE-2817-A09F-C3CF-A654B3F696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/>
              <a:t>Thank you!</a:t>
            </a:r>
            <a:r>
              <a:rPr lang="en-GB" dirty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6609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noline">
  <a:themeElements>
    <a:clrScheme name="Custom 16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BF4EF"/>
      </a:accent1>
      <a:accent2>
        <a:srgbClr val="F7F6F3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3329047_TF56180624_Win32" id="{9C9DE05E-573F-4B74-9E07-5048A314E5F0}" vid="{CC422194-82DE-4560-A159-6C2CDC2379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2BC90D6-94CF-42F7-AAC4-9CF6824C54D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4CF2EF3-001F-4BE9-81B3-86ECBBF942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F97B18F-50BC-4F30-8373-93489E845F8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{99D401FD-5215-4359-A1B5-26E1A512E7E5}tf56180624_win32</Template>
  <TotalTime>40</TotalTime>
  <Words>123</Words>
  <Application>Microsoft Office PowerPoint</Application>
  <PresentationFormat>Widescreen</PresentationFormat>
  <Paragraphs>14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Courier New</vt:lpstr>
      <vt:lpstr>Tenorite</vt:lpstr>
      <vt:lpstr>Monoline</vt:lpstr>
      <vt:lpstr>How to act safely while solving computer problems</vt:lpstr>
      <vt:lpstr>introduction</vt:lpstr>
      <vt:lpstr>How to stay safe?</vt:lpstr>
      <vt:lpstr>How to stay safe?</vt:lpstr>
      <vt:lpstr>Thank you!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act safely while solving computer problems</dc:title>
  <dc:creator>Elena Sahawneh</dc:creator>
  <cp:lastModifiedBy>Elena Sahawneh</cp:lastModifiedBy>
  <cp:revision>1</cp:revision>
  <dcterms:created xsi:type="dcterms:W3CDTF">2023-09-20T10:45:00Z</dcterms:created>
  <dcterms:modified xsi:type="dcterms:W3CDTF">2023-09-20T11:25:42Z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