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4BDCD0-B662-44CD-B7A9-B74D7D1C5A45}" v="7" dt="2023-09-19T18:21:00.3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C7DE-B9EB-4D2F-9825-30BC48669E70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691-94AD-4D85-AAEF-D22FAEF7D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628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C7DE-B9EB-4D2F-9825-30BC48669E70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691-94AD-4D85-AAEF-D22FAEF7D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46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C7DE-B9EB-4D2F-9825-30BC48669E70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691-94AD-4D85-AAEF-D22FAEF7D45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1745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C7DE-B9EB-4D2F-9825-30BC48669E70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691-94AD-4D85-AAEF-D22FAEF7D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38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C7DE-B9EB-4D2F-9825-30BC48669E70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691-94AD-4D85-AAEF-D22FAEF7D45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6323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C7DE-B9EB-4D2F-9825-30BC48669E70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691-94AD-4D85-AAEF-D22FAEF7D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51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C7DE-B9EB-4D2F-9825-30BC48669E70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691-94AD-4D85-AAEF-D22FAEF7D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82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C7DE-B9EB-4D2F-9825-30BC48669E70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691-94AD-4D85-AAEF-D22FAEF7D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60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C7DE-B9EB-4D2F-9825-30BC48669E70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691-94AD-4D85-AAEF-D22FAEF7D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804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C7DE-B9EB-4D2F-9825-30BC48669E70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691-94AD-4D85-AAEF-D22FAEF7D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924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C7DE-B9EB-4D2F-9825-30BC48669E70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691-94AD-4D85-AAEF-D22FAEF7D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61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C7DE-B9EB-4D2F-9825-30BC48669E70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691-94AD-4D85-AAEF-D22FAEF7D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09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C7DE-B9EB-4D2F-9825-30BC48669E70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691-94AD-4D85-AAEF-D22FAEF7D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029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C7DE-B9EB-4D2F-9825-30BC48669E70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691-94AD-4D85-AAEF-D22FAEF7D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689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C7DE-B9EB-4D2F-9825-30BC48669E70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691-94AD-4D85-AAEF-D22FAEF7D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33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C7DE-B9EB-4D2F-9825-30BC48669E70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691-94AD-4D85-AAEF-D22FAEF7D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74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1C7DE-B9EB-4D2F-9825-30BC48669E70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DD61691-94AD-4D85-AAEF-D22FAEF7D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6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CB548-8FCB-C65D-1471-15D71C4E18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to solve computer problems safely and responsibly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070BF8-F2C5-E6FA-79D6-654014CDF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6" y="4050836"/>
            <a:ext cx="7890933" cy="1096896"/>
          </a:xfrm>
        </p:spPr>
        <p:txBody>
          <a:bodyPr/>
          <a:lstStyle/>
          <a:p>
            <a:pPr algn="l"/>
            <a:endParaRPr lang="en-US" dirty="0"/>
          </a:p>
          <a:p>
            <a:pPr algn="l"/>
            <a:r>
              <a:rPr lang="en-US" dirty="0">
                <a:highlight>
                  <a:srgbClr val="00FF00"/>
                </a:highlight>
              </a:rPr>
              <a:t>Made by: Qais Musharbash 8E</a:t>
            </a:r>
          </a:p>
        </p:txBody>
      </p:sp>
    </p:spTree>
    <p:extLst>
      <p:ext uri="{BB962C8B-B14F-4D97-AF65-F5344CB8AC3E}">
        <p14:creationId xmlns:p14="http://schemas.microsoft.com/office/powerpoint/2010/main" val="1056495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E726A-7B0A-7E0F-EA17-007896C27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your computer is slow, you can follow the following steps to fix the issue: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A856-4879-7EE4-21A3-C09F81D65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202124"/>
                </a:solidFill>
                <a:latin typeface="Google Sans"/>
              </a:rPr>
              <a:t>C</a:t>
            </a:r>
            <a:r>
              <a:rPr lang="en-US" sz="2400" b="0" i="0" dirty="0">
                <a:solidFill>
                  <a:srgbClr val="202124"/>
                </a:solidFill>
                <a:effectLst/>
                <a:latin typeface="Google Sans"/>
              </a:rPr>
              <a:t>onducting normal maintenance on your machine, such as </a:t>
            </a:r>
            <a:r>
              <a:rPr lang="en-US" sz="2400" b="0" i="0" dirty="0">
                <a:solidFill>
                  <a:srgbClr val="040C28"/>
                </a:solidFill>
                <a:effectLst/>
                <a:latin typeface="Google Sans"/>
              </a:rPr>
              <a:t>freeing up hard drive space and running the Windows hard drive utilities</a:t>
            </a:r>
            <a:r>
              <a:rPr lang="en-US" sz="2400" b="0" i="0" dirty="0">
                <a:solidFill>
                  <a:srgbClr val="202124"/>
                </a:solidFill>
                <a:effectLst/>
                <a:latin typeface="Google Sans"/>
              </a:rPr>
              <a:t>.</a:t>
            </a:r>
          </a:p>
          <a:p>
            <a:r>
              <a:rPr lang="en-US" sz="2400" b="0" i="0" dirty="0">
                <a:solidFill>
                  <a:srgbClr val="202124"/>
                </a:solidFill>
                <a:effectLst/>
                <a:latin typeface="Google Sans"/>
              </a:rPr>
              <a:t>You can also prevent unneeded programs from launching when your laptop starts </a:t>
            </a:r>
          </a:p>
          <a:p>
            <a:r>
              <a:rPr lang="en-US" sz="2400" dirty="0">
                <a:solidFill>
                  <a:srgbClr val="202124"/>
                </a:solidFill>
                <a:latin typeface="Google Sans"/>
              </a:rPr>
              <a:t>A</a:t>
            </a:r>
            <a:r>
              <a:rPr lang="en-US" sz="2400" b="0" i="0" dirty="0">
                <a:solidFill>
                  <a:srgbClr val="202124"/>
                </a:solidFill>
                <a:effectLst/>
                <a:latin typeface="Google Sans"/>
              </a:rPr>
              <a:t>dd more RAM memory to increase performance.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DBF4C5-0CAF-1023-CA5F-2A1064864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5544" y="2160589"/>
            <a:ext cx="3126456" cy="2297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637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B2D3D-FC84-EAC9-C0A9-28371DFF5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do if your computer screen turns black: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3DBB8-E29B-0938-05D7-EA7A2ED38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pPr algn="l">
              <a:buFont typeface="+mj-lt"/>
              <a:buAutoNum type="arabicPeriod"/>
            </a:pPr>
            <a:r>
              <a:rPr lang="en-US" sz="2400" b="0" i="0" dirty="0">
                <a:solidFill>
                  <a:srgbClr val="202124"/>
                </a:solidFill>
                <a:effectLst/>
                <a:latin typeface="Google Sans"/>
              </a:rPr>
              <a:t>Check your cables and connections. </a:t>
            </a:r>
          </a:p>
          <a:p>
            <a:pPr algn="l">
              <a:buFont typeface="+mj-lt"/>
              <a:buAutoNum type="arabicPeriod"/>
            </a:pPr>
            <a:r>
              <a:rPr lang="en-US" sz="2400" dirty="0"/>
              <a:t>O</a:t>
            </a:r>
            <a:r>
              <a:rPr lang="en-US" sz="2400" b="0" i="0" dirty="0">
                <a:solidFill>
                  <a:srgbClr val="202124"/>
                </a:solidFill>
                <a:effectLst/>
                <a:latin typeface="Google Sans"/>
              </a:rPr>
              <a:t>ptimize your startup applications. </a:t>
            </a:r>
          </a:p>
          <a:p>
            <a:pPr algn="l">
              <a:buFont typeface="+mj-lt"/>
              <a:buAutoNum type="arabicPeriod"/>
            </a:pPr>
            <a:r>
              <a:rPr lang="en-US" sz="2400" b="0" i="0" dirty="0">
                <a:solidFill>
                  <a:srgbClr val="202124"/>
                </a:solidFill>
                <a:effectLst/>
                <a:latin typeface="Google Sans"/>
              </a:rPr>
              <a:t>Unplug all unnecessary accessories. </a:t>
            </a:r>
          </a:p>
          <a:p>
            <a:pPr algn="l">
              <a:buFont typeface="+mj-lt"/>
              <a:buAutoNum type="arabicPeriod"/>
            </a:pPr>
            <a:r>
              <a:rPr lang="en-US" sz="2400" b="0" i="0" dirty="0">
                <a:solidFill>
                  <a:srgbClr val="202124"/>
                </a:solidFill>
                <a:effectLst/>
                <a:latin typeface="Google Sans"/>
              </a:rPr>
              <a:t>Launch a Windows repair. </a:t>
            </a:r>
          </a:p>
          <a:p>
            <a:pPr algn="l">
              <a:buFont typeface="+mj-lt"/>
              <a:buAutoNum type="arabicPeriod"/>
            </a:pPr>
            <a:r>
              <a:rPr lang="en-US" sz="2400" b="0" i="0" dirty="0">
                <a:solidFill>
                  <a:srgbClr val="202124"/>
                </a:solidFill>
                <a:effectLst/>
                <a:latin typeface="Google Sans"/>
              </a:rPr>
              <a:t>Boot into Safe Mode. </a:t>
            </a:r>
          </a:p>
          <a:p>
            <a:pPr algn="l">
              <a:buFont typeface="+mj-lt"/>
              <a:buAutoNum type="arabicPeriod"/>
            </a:pPr>
            <a:r>
              <a:rPr lang="en-US" sz="2400" b="0" i="0" dirty="0">
                <a:solidFill>
                  <a:srgbClr val="202124"/>
                </a:solidFill>
                <a:effectLst/>
                <a:latin typeface="Google Sans"/>
              </a:rPr>
              <a:t>Roll back or update all drivers in Safe Mode.</a:t>
            </a:r>
          </a:p>
          <a:p>
            <a:endParaRPr lang="en-US" dirty="0"/>
          </a:p>
        </p:txBody>
      </p:sp>
      <p:pic>
        <p:nvPicPr>
          <p:cNvPr id="1026" name="Picture 2" descr="How to Fix Black Screen of Death on Windows 10 &amp; 11 PC | AVG">
            <a:extLst>
              <a:ext uri="{FF2B5EF4-FFF2-40B4-BE49-F238E27FC236}">
                <a16:creationId xmlns:a16="http://schemas.microsoft.com/office/drawing/2014/main" id="{B74280F8-3FBF-2992-850F-53E97D5DAD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6517" y="1930400"/>
            <a:ext cx="3768149" cy="2387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045030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80</TotalTime>
  <Words>119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Google Sans</vt:lpstr>
      <vt:lpstr>Trebuchet MS</vt:lpstr>
      <vt:lpstr>Wingdings 3</vt:lpstr>
      <vt:lpstr>Facet</vt:lpstr>
      <vt:lpstr>How to solve computer problems safely and responsibly</vt:lpstr>
      <vt:lpstr>If your computer is slow, you can follow the following steps to fix the issue:</vt:lpstr>
      <vt:lpstr>What to do if your computer screen turns black: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solve computer problems safely and responsibly</dc:title>
  <dc:creator>Saif Musharbash</dc:creator>
  <cp:lastModifiedBy>Saif Musharbash</cp:lastModifiedBy>
  <cp:revision>2</cp:revision>
  <dcterms:created xsi:type="dcterms:W3CDTF">2023-09-19T17:01:34Z</dcterms:created>
  <dcterms:modified xsi:type="dcterms:W3CDTF">2023-09-19T18:28:27Z</dcterms:modified>
</cp:coreProperties>
</file>