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3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2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71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7321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8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5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4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9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9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1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1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6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33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7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4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E91B-0056-4320-A945-EA4DDB97298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068F78-932D-47B6-AB57-CCA70C0E0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332780"/>
            <a:ext cx="8915399" cy="2262781"/>
          </a:xfrm>
        </p:spPr>
        <p:txBody>
          <a:bodyPr anchor="ctr"/>
          <a:lstStyle/>
          <a:p>
            <a:pPr algn="ctr"/>
            <a:r>
              <a:rPr lang="en-US" dirty="0" smtClean="0"/>
              <a:t>SOLVING COMPUTER PROBLEMS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1" y="4691115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/>
              <a:t>Zeina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khraim</a:t>
            </a:r>
            <a:r>
              <a:rPr lang="en-US" sz="2500" b="1" dirty="0" smtClean="0"/>
              <a:t> </a:t>
            </a:r>
          </a:p>
          <a:p>
            <a:pPr algn="ctr"/>
            <a:r>
              <a:rPr lang="en-US" sz="2500" b="1" dirty="0" smtClean="0"/>
              <a:t>8 CS B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18984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848" y="624110"/>
            <a:ext cx="8911687" cy="1280890"/>
          </a:xfrm>
        </p:spPr>
        <p:txBody>
          <a:bodyPr/>
          <a:lstStyle/>
          <a:p>
            <a:pPr algn="ctr"/>
            <a:r>
              <a:rPr lang="en-US" b="1" dirty="0" smtClean="0"/>
              <a:t>Stay safe </a:t>
            </a:r>
            <a:r>
              <a:rPr lang="en-US" dirty="0" smtClean="0"/>
              <a:t>and be </a:t>
            </a:r>
            <a:r>
              <a:rPr lang="en-US" b="1" dirty="0" smtClean="0"/>
              <a:t>responsible</a:t>
            </a:r>
            <a:br>
              <a:rPr lang="en-US" b="1" dirty="0" smtClean="0"/>
            </a:br>
            <a:r>
              <a:rPr lang="en-US" dirty="0" smtClean="0"/>
              <a:t>when solving computer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8828" y="2081841"/>
            <a:ext cx="4313864" cy="377762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HOW??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405" y="2388917"/>
            <a:ext cx="3163469" cy="316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5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32815" y="1152623"/>
            <a:ext cx="6892505" cy="395089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Let me give you some safety rules to follow when solving computer problems 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23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Stay safe </a:t>
            </a:r>
            <a:r>
              <a:rPr lang="en-US" dirty="0" smtClean="0"/>
              <a:t>and be </a:t>
            </a:r>
            <a:r>
              <a:rPr lang="en-US" b="1" dirty="0" smtClean="0"/>
              <a:t>responsible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2924" y="2027671"/>
            <a:ext cx="4313864" cy="3777622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Switch off power points before connecting or disconnecting a mains electricity cable 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Never use force when connecting or disconnecting a cable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Make sure all cables are disconnected before moving a computer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87756" y="2268927"/>
            <a:ext cx="3799626" cy="329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81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Stay safe </a:t>
            </a:r>
            <a:r>
              <a:rPr lang="en-US" dirty="0" smtClean="0"/>
              <a:t>and be </a:t>
            </a:r>
            <a:r>
              <a:rPr lang="en-US" b="1" dirty="0" smtClean="0"/>
              <a:t>responsible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3936" y="1842369"/>
            <a:ext cx="4313864" cy="3777622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Don’t open the case of your computer 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If in doubt, STOP and ask for help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6733" y="2049403"/>
            <a:ext cx="4637656" cy="319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Stay safe </a:t>
            </a:r>
            <a:r>
              <a:rPr lang="en-US" dirty="0" smtClean="0"/>
              <a:t>and be </a:t>
            </a:r>
            <a:r>
              <a:rPr lang="en-US" b="1" dirty="0" smtClean="0"/>
              <a:t>responsible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Keep flammable materials away from your computer 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Keep liquids away from your computer and its electrical components </a:t>
            </a:r>
          </a:p>
          <a:p>
            <a:pPr marL="0" indent="0" algn="ctr">
              <a:buNone/>
            </a:pPr>
            <a:endParaRPr lang="en-US" b="1" dirty="0" smtClean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223" y="1863628"/>
            <a:ext cx="3999769" cy="404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62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Last but not least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2924" y="1908376"/>
            <a:ext cx="4313864" cy="37776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Always remember to: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egularly backup your important files and data.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Install reliable antivirus software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Don’t click on suspicious links, and don’t download files from unknown sources 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6958" y="1548345"/>
            <a:ext cx="4137653" cy="413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1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728" y="2232107"/>
            <a:ext cx="4311526" cy="1979408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THANK YOU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852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142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Courier New</vt:lpstr>
      <vt:lpstr>Wingdings 3</vt:lpstr>
      <vt:lpstr>Wisp</vt:lpstr>
      <vt:lpstr>SOLVING COMPUTER PROBLEMS </vt:lpstr>
      <vt:lpstr>Stay safe and be responsible when solving computer problems</vt:lpstr>
      <vt:lpstr>PowerPoint Presentation</vt:lpstr>
      <vt:lpstr>Stay safe and be responsible</vt:lpstr>
      <vt:lpstr>Stay safe and be responsible</vt:lpstr>
      <vt:lpstr>Stay safe and be responsible</vt:lpstr>
      <vt:lpstr>Last but not least</vt:lpstr>
      <vt:lpstr>THANK YOU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COMPUTER PROBLEMS</dc:title>
  <dc:creator>Palestine</dc:creator>
  <cp:lastModifiedBy>Palestine</cp:lastModifiedBy>
  <cp:revision>9</cp:revision>
  <dcterms:created xsi:type="dcterms:W3CDTF">2023-09-19T16:04:19Z</dcterms:created>
  <dcterms:modified xsi:type="dcterms:W3CDTF">2023-09-19T16:46:36Z</dcterms:modified>
</cp:coreProperties>
</file>