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29"/>
  </p:normalViewPr>
  <p:slideViewPr>
    <p:cSldViewPr snapToGrid="0" snapToObjects="1">
      <p:cViewPr>
        <p:scale>
          <a:sx n="103" d="100"/>
          <a:sy n="103" d="100"/>
        </p:scale>
        <p:origin x="8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9156-A8E1-D446-90A6-918703462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01F7A-370F-EE49-82C1-1B0F5DA6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6810F-699A-384E-B3EB-7FAA3381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408E-4785-8941-B809-5EA5E512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EDD5F-C411-1D43-96B9-F9CDBF55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5246-E82E-E042-BDCD-62537011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8C036-FB2D-5549-8A0F-39971A651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CB8-A77F-AA4C-BDD2-4DDA4944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1B657-7E73-6949-8404-F9076E55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1C0B7-20F5-F34B-B4BA-B6BD6026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AC03C-0864-9A49-9C31-62638175E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CDA1A-E31D-9945-A2F3-153FD7F3B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50F7D-D9B0-9244-8101-A4FBED4E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4F74-DC28-0D41-B7E1-02088A35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913ED-F563-B242-9A91-6B8C8E0B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8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94CC-E83A-3E4F-AA25-B761C681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269C-90D2-C244-8CD4-2D6ACC028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B0980-0186-F24D-9A53-ABF29BE2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69F6-AAF9-4040-9ACF-CC694BCD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0B451-8F93-EF4F-8B28-A80FE863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0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F64B-33C6-5D45-A435-D50767C3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633E2-1902-124A-AA4E-2BF73A9F4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A991-1985-1E48-A8DF-833AC504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30CA-6770-8147-93CA-2BC1AE80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D85AD-5ADB-484B-95EE-159DBACE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B1A1-7FE1-734E-AC57-3AE75971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1B80-203D-3D46-A374-164CB176E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CF511-BD66-2F45-8330-2B18C4EBD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2D499-22DE-9846-9FCC-4C5F3D96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DECDF-3BBC-F241-BA54-AB157864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2FCA-2E47-7F41-982F-D7255B9C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3761-F9E4-2C42-9711-2B355D5A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ABE39-3325-394D-9D06-D025169A6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A2B6C-972A-B24F-A932-54213464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51A2D-1C2C-AD49-A7B6-04334824D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16642-911B-DE4E-91AC-82F1BD79B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C8B4-8F74-EF48-BD19-1211E5EB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40110-E27D-074B-BB3E-2634E245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7C54F-C1FC-C846-9B45-E4301350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EC64-85FB-6547-9BAA-864AECE1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8F5C0-954E-BF4E-BADE-9716E6BC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C966C-C424-A840-8334-4ACD275B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AC547-9D56-C54A-B014-3EF3BE62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C31D0-3DFE-4347-A3BD-871B3845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6CB9E-9690-974F-B33E-BB642AA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D1978-1107-B344-80B8-BAE26652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4365-99D9-754C-B1F8-92BCDDBF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044A-7F17-474A-ADD9-841AC5597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59D6E-560C-704A-8D23-7D70FC75B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2F456-815C-2046-BCFF-18294739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949FF-D05D-2F4D-B270-1A5C939A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A6E4D-FE76-DB43-9635-66C11052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AC16-E0E9-D149-A871-048EF4DC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F36CC-D511-CB4B-9858-4FFE5D48A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ABA27-A4F8-0C42-9DE4-AA081B81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55DCE-3F7C-2440-AB7C-C1560A6C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D5E7E-2F2C-2040-9B4D-BD9699C5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C743-FA0F-1B46-B402-D9300050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9F594-E914-8C41-8C30-7D4D915E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AA4A4-D6CA-C241-96C0-DC327DCA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974F5-AF00-4E46-8359-78E2AADF0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D22F-9232-E74C-BB8F-CE75B41D8E66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0234-8117-D641-A169-7D5C56942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8A6BD-62FC-A34E-A568-9D3DABD6D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2649-FB3C-AD4E-B22C-C293EBAF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kaminohunter/art/Wallpapers-Red-Abstract-Polygons-Black-BG-RE-61208297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ublicdomainpictures.net/en/view-image.php?image=211753&amp;picture=office-computer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4beginners.com/2017/06/08/e-safety-a-free-poster-for-your-classroom-computer-ro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eviantart.com/kaminohunter/art/Wallpapers-Cyan-Abstract-Polygons-Black-BG-612085840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kaminohunter/art/Wallpapers-Red-Abstract-Polygons-Black-BG-RE-61208297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gita.com/story.php?title=Open_Fiber_si_aggiudica_il_bando_per_la_banda_larga_nelle_aree_disagiate_di_Puglia__Calabria_e_Sardegna-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5397EED-EAE6-7145-9D2A-00C89A27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1370-5AAA-8249-861D-6595B8247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6116"/>
            <a:ext cx="9144000" cy="1411531"/>
          </a:xfrm>
        </p:spPr>
        <p:txBody>
          <a:bodyPr>
            <a:normAutofit/>
          </a:bodyPr>
          <a:lstStyle/>
          <a:p>
            <a:r>
              <a:rPr lang="en-GB" sz="4000" b="1" spc="300" dirty="0">
                <a:solidFill>
                  <a:schemeClr val="bg1"/>
                </a:solidFill>
                <a:latin typeface="Cairo"/>
                <a:ea typeface="+mn-ea"/>
                <a:cs typeface="+mn-cs"/>
              </a:rPr>
              <a:t>How to act responsibly and safely when solving computer problems</a:t>
            </a:r>
            <a:endParaRPr lang="en-US" sz="4000" b="1" spc="300" dirty="0">
              <a:solidFill>
                <a:schemeClr val="bg1"/>
              </a:solidFill>
              <a:latin typeface="Cai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89F82-11E6-7549-B693-43A8B10CB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6118"/>
            <a:ext cx="9144000" cy="536208"/>
          </a:xfrm>
        </p:spPr>
        <p:txBody>
          <a:bodyPr/>
          <a:lstStyle/>
          <a:p>
            <a:r>
              <a:rPr lang="en-US" sz="2000" spc="300" dirty="0">
                <a:solidFill>
                  <a:schemeClr val="bg1"/>
                </a:solidFill>
                <a:latin typeface="Cairo"/>
              </a:rPr>
              <a:t>By Lara </a:t>
            </a:r>
            <a:r>
              <a:rPr lang="en-US" sz="2000" spc="300" dirty="0" err="1">
                <a:solidFill>
                  <a:schemeClr val="bg1"/>
                </a:solidFill>
                <a:latin typeface="Cairo"/>
              </a:rPr>
              <a:t>Hamarneh</a:t>
            </a:r>
            <a:r>
              <a:rPr lang="en-US" sz="2000" spc="300" dirty="0">
                <a:solidFill>
                  <a:schemeClr val="bg1"/>
                </a:solidFill>
                <a:latin typeface="Cairo"/>
              </a:rPr>
              <a:t> 8E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DC41-D490-2742-A93F-390D81A50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632326"/>
            <a:ext cx="3338511" cy="22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0342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587E-A122-EB4A-A4E1-97A4FCAE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737F7318-046B-BE48-87E4-CD4CA84B8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3680" y="1825625"/>
            <a:ext cx="8244640" cy="43513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B43C9-5FA2-264B-B5A0-08E0ED6A7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CBF16-9DA5-E34B-A9EB-72D319E63F10}"/>
              </a:ext>
            </a:extLst>
          </p:cNvPr>
          <p:cNvSpPr txBox="1"/>
          <p:nvPr/>
        </p:nvSpPr>
        <p:spPr>
          <a:xfrm>
            <a:off x="838200" y="8214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iro"/>
                <a:ea typeface="+mj-ea"/>
                <a:cs typeface="+mj-cs"/>
              </a:rPr>
              <a:t>Staying Safe!</a:t>
            </a:r>
            <a:endParaRPr lang="en-US" sz="3600" b="1" dirty="0">
              <a:solidFill>
                <a:schemeClr val="bg1"/>
              </a:solidFill>
              <a:latin typeface="Cairo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CB511-6F78-4442-BFE1-B39B6134AFEC}"/>
              </a:ext>
            </a:extLst>
          </p:cNvPr>
          <p:cNvSpPr txBox="1"/>
          <p:nvPr/>
        </p:nvSpPr>
        <p:spPr>
          <a:xfrm>
            <a:off x="838200" y="1652369"/>
            <a:ext cx="1039250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Switch off power points at the wall before connecting or disconnecting a mains electricity cable</a:t>
            </a:r>
          </a:p>
          <a:p>
            <a:r>
              <a:rPr lang="en-GB" sz="1600" b="1" i="1" strike="noStrike" dirty="0">
                <a:solidFill>
                  <a:schemeClr val="bg1"/>
                </a:solidFill>
                <a:effectLst/>
                <a:latin typeface="Cairo"/>
              </a:rPr>
              <a:t>     </a:t>
            </a:r>
            <a:endParaRPr lang="en-GB" sz="2000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Make sure all cables are disconnected before attempting to move a device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Remove the battery of the computer if possible</a:t>
            </a:r>
          </a:p>
          <a:p>
            <a:endParaRPr lang="en-GB" sz="2000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Never use force when connecting or disconnecting a cable or component</a:t>
            </a:r>
          </a:p>
          <a:p>
            <a:endParaRPr lang="en-GB" sz="2000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Do not open the case of your computer or </a:t>
            </a:r>
            <a:r>
              <a:rPr lang="en-GB" sz="2000" spc="300" dirty="0">
                <a:solidFill>
                  <a:schemeClr val="bg1"/>
                </a:solidFill>
                <a:latin typeface="Cairo"/>
              </a:rPr>
              <a:t>any </a:t>
            </a: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other device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Do not lift heavy equipment on your own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strike="noStrike" spc="300" dirty="0">
                <a:solidFill>
                  <a:schemeClr val="bg1"/>
                </a:solidFill>
                <a:effectLst/>
                <a:latin typeface="Cairo"/>
              </a:rPr>
              <a:t>You should wear gloves and avoid touching sensitive components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strike="noStrike" spc="300" dirty="0">
              <a:solidFill>
                <a:schemeClr val="bg1"/>
              </a:solidFill>
              <a:effectLst/>
              <a:latin typeface="Cairo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1BC43E-E6A4-1140-9D74-59C1C086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6811" y="0"/>
            <a:ext cx="2895189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6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D231-91D1-464A-8AF4-C100B853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D3434A7-915A-B64B-8F33-9044637E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FDAF40-5275-174D-B6C8-7AA3A6447D38}"/>
              </a:ext>
            </a:extLst>
          </p:cNvPr>
          <p:cNvSpPr txBox="1"/>
          <p:nvPr/>
        </p:nvSpPr>
        <p:spPr>
          <a:xfrm>
            <a:off x="424961" y="4982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iro"/>
                <a:ea typeface="+mj-ea"/>
                <a:cs typeface="+mj-cs"/>
              </a:rPr>
              <a:t>Solving network problems: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C0F17-BAE5-194D-8509-115C68A8E038}"/>
              </a:ext>
            </a:extLst>
          </p:cNvPr>
          <p:cNvSpPr txBox="1"/>
          <p:nvPr/>
        </p:nvSpPr>
        <p:spPr>
          <a:xfrm>
            <a:off x="424961" y="1277720"/>
            <a:ext cx="9152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trike="noStrike" spc="300" dirty="0">
                <a:solidFill>
                  <a:schemeClr val="bg1"/>
                </a:solidFill>
                <a:effectLst/>
                <a:latin typeface="Cairo"/>
              </a:rPr>
              <a:t>When solving network problems, you will be working with electrical equipment. Your priority is to stay safe. </a:t>
            </a:r>
            <a:r>
              <a:rPr lang="en-GB" b="1" spc="300" dirty="0">
                <a:solidFill>
                  <a:schemeClr val="bg1"/>
                </a:solidFill>
                <a:latin typeface="Cairo"/>
              </a:rPr>
              <a:t>What you should do:</a:t>
            </a:r>
            <a:endParaRPr lang="en-GB" sz="1800" b="1" strike="noStrike" spc="300" dirty="0">
              <a:solidFill>
                <a:schemeClr val="bg1"/>
              </a:solidFill>
              <a:effectLst/>
              <a:latin typeface="Cair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8501D8-3FB3-A442-918A-98D6BF5A6668}"/>
              </a:ext>
            </a:extLst>
          </p:cNvPr>
          <p:cNvSpPr txBox="1"/>
          <p:nvPr/>
        </p:nvSpPr>
        <p:spPr>
          <a:xfrm>
            <a:off x="424961" y="2188945"/>
            <a:ext cx="88426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1800" strike="noStrike" spc="300" dirty="0">
                <a:solidFill>
                  <a:schemeClr val="bg1"/>
                </a:solidFill>
                <a:effectLst/>
                <a:latin typeface="Cairo"/>
              </a:rPr>
              <a:t>Always check with an adult before trying to deal with problems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800" strike="noStrike" spc="300" dirty="0">
                <a:solidFill>
                  <a:schemeClr val="bg1"/>
                </a:solidFill>
                <a:effectLst/>
                <a:latin typeface="Cairo"/>
              </a:rPr>
              <a:t>If your router won't connect to the internet, try putting your computer or device right next to the router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800" strike="noStrike" spc="300" dirty="0">
                <a:solidFill>
                  <a:schemeClr val="bg1"/>
                </a:solidFill>
                <a:effectLst/>
                <a:latin typeface="Cairo"/>
              </a:rPr>
              <a:t>Try restarting your PC. Sometimes, a quick reset will fix any and all issues right away.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1800" strike="noStrike" spc="300" dirty="0">
              <a:solidFill>
                <a:schemeClr val="bg1"/>
              </a:solidFill>
              <a:effectLst/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800" strike="noStrike" spc="300" dirty="0">
                <a:solidFill>
                  <a:schemeClr val="bg1"/>
                </a:solidFill>
                <a:effectLst/>
                <a:latin typeface="Cairo"/>
              </a:rPr>
              <a:t>If the network issue is taking place with more than one device, then the issue is likely the server itself.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1800" strike="noStrike" spc="300" dirty="0">
                <a:solidFill>
                  <a:schemeClr val="bg1"/>
                </a:solidFill>
                <a:effectLst/>
                <a:latin typeface="Cairo"/>
              </a:rPr>
              <a:t>Attempt to connect the device to a different server, if that doesn’t work the issue is probably the device.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pc="300" dirty="0">
              <a:solidFill>
                <a:schemeClr val="bg1"/>
              </a:solidFill>
              <a:latin typeface="Cairo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1800" strike="noStrike" spc="300" dirty="0">
              <a:solidFill>
                <a:schemeClr val="bg1"/>
              </a:solidFill>
              <a:effectLst/>
              <a:latin typeface="Cai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BF7B65-8D3C-2749-B7E3-B4F4D8A9A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65286" y="4778804"/>
            <a:ext cx="3326714" cy="20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4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216</Words>
  <Application>Microsoft Macintosh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Cairo</vt:lpstr>
      <vt:lpstr>Calibri</vt:lpstr>
      <vt:lpstr>Calibri Light</vt:lpstr>
      <vt:lpstr>Wingdings</vt:lpstr>
      <vt:lpstr>Office Theme</vt:lpstr>
      <vt:lpstr>How to act responsibly and safely when solving computer problems</vt:lpstr>
      <vt:lpstr>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act responsibly and safely when solving computer problems</dc:title>
  <dc:creator>Microsoft Office User</dc:creator>
  <cp:lastModifiedBy>Microsoft Office User</cp:lastModifiedBy>
  <cp:revision>1</cp:revision>
  <dcterms:created xsi:type="dcterms:W3CDTF">2023-09-19T14:40:22Z</dcterms:created>
  <dcterms:modified xsi:type="dcterms:W3CDTF">2023-09-19T17:05:12Z</dcterms:modified>
</cp:coreProperties>
</file>