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E8BFBEED-8DD0-47F8-BC02-6DBEC4382DF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AAEFB6F-F559-440E-B6D9-465A5BC4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21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BEED-8DD0-47F8-BC02-6DBEC4382DF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B6F-F559-440E-B6D9-465A5BC4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2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8BFBEED-8DD0-47F8-BC02-6DBEC4382DF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AAEFB6F-F559-440E-B6D9-465A5BC4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35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BEED-8DD0-47F8-BC02-6DBEC4382DF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B6F-F559-440E-B6D9-465A5BC4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5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8BFBEED-8DD0-47F8-BC02-6DBEC4382DF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AAEFB6F-F559-440E-B6D9-465A5BC4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798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8BFBEED-8DD0-47F8-BC02-6DBEC4382DF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AAEFB6F-F559-440E-B6D9-465A5BC4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3947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8BFBEED-8DD0-47F8-BC02-6DBEC4382DF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AAEFB6F-F559-440E-B6D9-465A5BC4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19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BEED-8DD0-47F8-BC02-6DBEC4382DF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B6F-F559-440E-B6D9-465A5BC4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13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8BFBEED-8DD0-47F8-BC02-6DBEC4382DF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9AAEFB6F-F559-440E-B6D9-465A5BC4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86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BEED-8DD0-47F8-BC02-6DBEC4382DF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EFB6F-F559-440E-B6D9-465A5BC4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87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8BFBEED-8DD0-47F8-BC02-6DBEC4382DF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9AAEFB6F-F559-440E-B6D9-465A5BC4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5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BFBEED-8DD0-47F8-BC02-6DBEC4382DFC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EFB6F-F559-440E-B6D9-465A5BC45D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30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ublicdomainpictures.net/en/view-image.php?image=266332&amp;picture=network-totally-001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campusontario.pressbooks.pub/msteamsforteaching/chapter/internet-speeds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7E06A-02F9-AA6D-E723-D4889BA84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How to Responsibly and Safely solve computer problems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DF68A4-B82A-1BCA-276D-E28743F58B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96041"/>
            <a:ext cx="9144000" cy="16557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739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EE0E3-A111-D570-EC3D-32F5B837C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network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706869-0499-378F-1861-729620328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are solving computer problems, your priority is to be safe and use the correct electrical equipment, and you might want to ask your parents so nothing goes wrong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27CAA7-0715-4AF0-31F8-14A0FFF01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821959" y="222029"/>
            <a:ext cx="4664280" cy="2403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0601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91D9B-9109-081F-DC70-8E6DF81FB5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Stay safe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329D5-2B7F-6F59-92A2-734677A1A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Always follow these safety rules:</a:t>
            </a:r>
          </a:p>
          <a:p>
            <a:r>
              <a:rPr lang="en-US" dirty="0"/>
              <a:t>Do not open the case of any of your devices</a:t>
            </a:r>
          </a:p>
          <a:p>
            <a:r>
              <a:rPr lang="en-US" dirty="0"/>
              <a:t>Do not lift anything heavy without help</a:t>
            </a:r>
          </a:p>
          <a:p>
            <a:r>
              <a:rPr lang="en-US" dirty="0"/>
              <a:t>Switch off everything before connecting or disconnecting a main cable</a:t>
            </a:r>
          </a:p>
          <a:p>
            <a:r>
              <a:rPr lang="en-US" dirty="0"/>
              <a:t>Make sure all wires are removed before moving a device (for ex: router)</a:t>
            </a:r>
          </a:p>
          <a:p>
            <a:r>
              <a:rPr lang="en-US" dirty="0"/>
              <a:t>Never connect or disconnect a cable very fast</a:t>
            </a:r>
          </a:p>
          <a:p>
            <a:r>
              <a:rPr lang="en-US" dirty="0"/>
              <a:t>If you don’t know what to do, STOP and ask for help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E27BD0-0D83-A6A2-05A8-D705093338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6595248" y="5084433"/>
            <a:ext cx="3328270" cy="1773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91342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7</TotalTime>
  <Words>115</Words>
  <Application>Microsoft Office PowerPoint</Application>
  <PresentationFormat>Widescreen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 Light</vt:lpstr>
      <vt:lpstr>Rockwell</vt:lpstr>
      <vt:lpstr>Wingdings</vt:lpstr>
      <vt:lpstr>Atlas</vt:lpstr>
      <vt:lpstr>How to Responsibly and Safely solve computer problems                                                                                                                                                                                                                                                              </vt:lpstr>
      <vt:lpstr>Solving network problems</vt:lpstr>
      <vt:lpstr>Stay safe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Responsibly and Safely solve computer problems                                                                                                                                                                                                                                                              </dc:title>
  <dc:creator>Rami Abu Eita</dc:creator>
  <cp:lastModifiedBy>Rami Abu Eita</cp:lastModifiedBy>
  <cp:revision>1</cp:revision>
  <dcterms:created xsi:type="dcterms:W3CDTF">2023-09-19T16:34:03Z</dcterms:created>
  <dcterms:modified xsi:type="dcterms:W3CDTF">2023-09-19T16:41:06Z</dcterms:modified>
</cp:coreProperties>
</file>