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el Jameel" userId="f6ff6a09235c4edf" providerId="LiveId" clId="{011BDA0D-D521-4BB0-8888-9C9FD335E6AF}"/>
    <pc:docChg chg="undo custSel modSld">
      <pc:chgData name="Jameel Jameel" userId="f6ff6a09235c4edf" providerId="LiveId" clId="{011BDA0D-D521-4BB0-8888-9C9FD335E6AF}" dt="2023-09-17T09:59:54.185" v="514" actId="20577"/>
      <pc:docMkLst>
        <pc:docMk/>
      </pc:docMkLst>
      <pc:sldChg chg="addSp delSp modSp mod">
        <pc:chgData name="Jameel Jameel" userId="f6ff6a09235c4edf" providerId="LiveId" clId="{011BDA0D-D521-4BB0-8888-9C9FD335E6AF}" dt="2023-09-17T09:59:54.185" v="514" actId="20577"/>
        <pc:sldMkLst>
          <pc:docMk/>
          <pc:sldMk cId="3096288311" sldId="256"/>
        </pc:sldMkLst>
        <pc:spChg chg="mod">
          <ac:chgData name="Jameel Jameel" userId="f6ff6a09235c4edf" providerId="LiveId" clId="{011BDA0D-D521-4BB0-8888-9C9FD335E6AF}" dt="2023-09-17T09:44:45.302" v="274" actId="2711"/>
          <ac:spMkLst>
            <pc:docMk/>
            <pc:sldMk cId="3096288311" sldId="256"/>
            <ac:spMk id="2" creationId="{64553A20-86C0-5FB6-64E8-8C5A6A66DAE4}"/>
          </ac:spMkLst>
        </pc:spChg>
        <pc:spChg chg="mod">
          <ac:chgData name="Jameel Jameel" userId="f6ff6a09235c4edf" providerId="LiveId" clId="{011BDA0D-D521-4BB0-8888-9C9FD335E6AF}" dt="2023-09-17T09:59:54.185" v="514" actId="20577"/>
          <ac:spMkLst>
            <pc:docMk/>
            <pc:sldMk cId="3096288311" sldId="256"/>
            <ac:spMk id="3" creationId="{D413AFB5-08A6-061C-1471-6652CADF0097}"/>
          </ac:spMkLst>
        </pc:spChg>
        <pc:spChg chg="add del">
          <ac:chgData name="Jameel Jameel" userId="f6ff6a09235c4edf" providerId="LiveId" clId="{011BDA0D-D521-4BB0-8888-9C9FD335E6AF}" dt="2023-09-17T09:45:40.236" v="278" actId="11529"/>
          <ac:spMkLst>
            <pc:docMk/>
            <pc:sldMk cId="3096288311" sldId="256"/>
            <ac:spMk id="4" creationId="{337229C0-6711-45F8-6857-00A12136C000}"/>
          </ac:spMkLst>
        </pc:spChg>
        <pc:spChg chg="add del mod">
          <ac:chgData name="Jameel Jameel" userId="f6ff6a09235c4edf" providerId="LiveId" clId="{011BDA0D-D521-4BB0-8888-9C9FD335E6AF}" dt="2023-09-17T09:46:59.120" v="287" actId="21"/>
          <ac:spMkLst>
            <pc:docMk/>
            <pc:sldMk cId="3096288311" sldId="256"/>
            <ac:spMk id="5" creationId="{1716DC12-F1BC-DE74-C7D1-F37A525A2136}"/>
          </ac:spMkLst>
        </pc:spChg>
        <pc:spChg chg="add mod">
          <ac:chgData name="Jameel Jameel" userId="f6ff6a09235c4edf" providerId="LiveId" clId="{011BDA0D-D521-4BB0-8888-9C9FD335E6AF}" dt="2023-09-17T09:53:31.540" v="487" actId="20577"/>
          <ac:spMkLst>
            <pc:docMk/>
            <pc:sldMk cId="3096288311" sldId="256"/>
            <ac:spMk id="6" creationId="{65DB540F-CBAD-DC89-2B02-E0618BD1EA50}"/>
          </ac:spMkLst>
        </pc:spChg>
        <pc:picChg chg="add del mod">
          <ac:chgData name="Jameel Jameel" userId="f6ff6a09235c4edf" providerId="LiveId" clId="{011BDA0D-D521-4BB0-8888-9C9FD335E6AF}" dt="2023-09-17T09:47:52.777" v="292" actId="21"/>
          <ac:picMkLst>
            <pc:docMk/>
            <pc:sldMk cId="3096288311" sldId="256"/>
            <ac:picMk id="7" creationId="{B0DBB69F-DD95-BCB9-CA4C-152491F7413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5C3B-24ED-AE20-7F16-6F7A41668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747598-30A3-085E-A09A-D1756A7AC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977E7-070B-95E3-038F-3D4658E4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5EB15-920A-2F65-13BD-50FE378ED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AFBC4-3773-5D76-7DAF-6B55DDB5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8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17C96-CE93-531E-3A26-2E9868F8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E0FFD2-1159-773A-E48A-F63C34380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4A8CE-77CE-0CFF-178E-A484919A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5B4E7-101F-E8D8-9923-3280CA95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76A3C-E65D-53B3-A5E6-FBFF9BCB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8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9FBD4F-C154-FBD4-5F8C-B2FF316D8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9110C-D5A8-9BE5-9C1A-97AF00270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46530-6107-145D-695E-5C6C79AD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5B768-6CB8-2F8B-C4F9-32076B26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93A57-1AEA-79AB-1D50-9E1FB318E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5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9339B-C972-783A-6ECE-2B9FE1460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71964-068D-95BA-5B6E-9822D6993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75C8B-3C3B-E60F-7CF1-2609BD94F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CE831-7CDF-9FF6-1FA3-752452BD9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46345-33AA-A135-D72C-19EFB5A2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1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5D6DD-8660-1CE3-DCAF-7C62E152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D0B8D-C8F7-932C-C41F-3C7177AA6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ECB16-ABF9-E7B5-571E-53B04E4C1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0B37A-4375-78D3-A83F-10389D57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8A64A-6A48-C6F4-A07A-1C4D3B0D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3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6D2A7-09BF-AB99-8D29-CE736C4BB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DE70D-594F-51A2-4F99-431BE3D314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35E35-53FC-6729-91A3-391C68945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FBEBF-3042-D2EA-91AC-A24554DD6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F28D8-60AC-3D62-6C88-6D920690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CECBD-2ED8-7288-FEF1-70BD36FAB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5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DC40F-EF30-E44F-4E49-7E36F23AD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3D539-7B58-DF94-7E92-7D68A38E3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F5B7B-742D-80CD-1680-6D0F2444D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5D85B6-8CCC-8343-91CA-AD5FF3333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6633AA-9EBD-0995-30D1-3D2C980AE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F6567-95C3-1539-C99A-C371BFCFA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5B08F-BE4B-CC35-D8E5-7FC1DECA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A10786-BCC9-E5B8-A9DD-863D09D47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2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A4147-D731-03A8-D376-BAA7D3D3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5301B-4AE4-04CA-C8F1-E2AAE8375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734687-9E3D-BEA3-BE47-5066E36C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30F3B-3824-D10C-6DA2-1A302568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56D0C5-D865-2ED0-56A5-E5C4AA99E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F1900-2622-285B-6CEA-AB90A93D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4C922-D219-2126-07C2-67F94E8BB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7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F5DA3-D251-4EB8-8DD1-679141D44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664BF-6E8B-A2DD-1F8F-9F287CC95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D0E59-01A9-1AFF-DF7B-359A3EC40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56C4C-34F9-2FBA-034B-AEEA008D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5CCFB-8827-EC50-4157-114A19317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74B14-6C74-F148-573F-5D67D692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7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E267-0CAC-1D67-0C11-022BAA822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45B6B-946C-5A73-9290-EC9FAFA74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52369-31A9-547D-FEBD-7850E5A67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0F48B-234F-B0CE-ABB5-71F301821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803C1-27F1-7FDE-E710-99C2B54B9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A02A0-F6AC-3096-A9D2-29108026C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F5E57-6922-A3FA-681D-38CD9138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21EB5-A098-C3C0-2F08-9F322908F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B4DCE-7D16-5D6D-60CD-CD50896C5F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AEA8-A23F-4989-9E02-78BFD29A9B6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141FA-52BB-7DA3-813B-FA13C1852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31DF5-C8B3-06AA-668D-E55571710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CBDD4-CB2F-4CE9-9BBD-75FA3626E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xfuel.com/en/search?q=hacke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53A20-86C0-5FB6-64E8-8C5A6A66DA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Kristen ITC" panose="03050502040202030202" pitchFamily="66" charset="0"/>
                <a:cs typeface="Adobe Devanagari" panose="02040503050201020203" pitchFamily="18" charset="0"/>
              </a:rPr>
              <a:t>Hacking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400" b="1" u="sng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Hacking</a:t>
            </a:r>
            <a:r>
              <a:rPr lang="en-US" sz="2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 is used to get information and/or money from a </a:t>
            </a:r>
            <a:r>
              <a:rPr lang="en-US" sz="2400" b="1" u="sng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person,organization,team</a:t>
            </a:r>
            <a:r>
              <a:rPr lang="en-US" sz="24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 and ………….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3AFB5-08A6-061C-1471-6652CADF00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A lot of people get </a:t>
            </a:r>
            <a:r>
              <a:rPr lang="en-US" b="1" u="sng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scamed </a:t>
            </a:r>
            <a:r>
              <a:rPr lang="en-US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because they don’t have a strong password or they have a week security system</a:t>
            </a:r>
          </a:p>
          <a:p>
            <a:r>
              <a:rPr lang="en-US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Kristen ITC" panose="03050502040202030202" pitchFamily="66" charset="0"/>
              </a:rPr>
              <a:t>You can prevent cybercrime  by creating a strong security and password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65DB540F-CBAD-DC89-2B02-E0618BD1EA50}"/>
              </a:ext>
            </a:extLst>
          </p:cNvPr>
          <p:cNvSpPr/>
          <p:nvPr/>
        </p:nvSpPr>
        <p:spPr>
          <a:xfrm>
            <a:off x="180974" y="0"/>
            <a:ext cx="2066925" cy="3602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Its best to always be on alert and to have a back up plan in case of crisis</a:t>
            </a:r>
          </a:p>
        </p:txBody>
      </p:sp>
    </p:spTree>
    <p:extLst>
      <p:ext uri="{BB962C8B-B14F-4D97-AF65-F5344CB8AC3E}">
        <p14:creationId xmlns:p14="http://schemas.microsoft.com/office/powerpoint/2010/main" val="3096288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Kristen ITC</vt:lpstr>
      <vt:lpstr>Office Theme</vt:lpstr>
      <vt:lpstr>Hacking Hacking is used to get information and/or money from a person,organization,team and ………….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Hacking is used to get information and/or money from a person,organization,team and ………….</dc:title>
  <dc:creator>Jameel Jameel</dc:creator>
  <cp:lastModifiedBy>Jameel Jameel</cp:lastModifiedBy>
  <cp:revision>1</cp:revision>
  <dcterms:created xsi:type="dcterms:W3CDTF">2023-09-17T07:05:52Z</dcterms:created>
  <dcterms:modified xsi:type="dcterms:W3CDTF">2023-09-17T10:02:15Z</dcterms:modified>
</cp:coreProperties>
</file>