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61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C8C8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58" autoAdjust="0"/>
    <p:restoredTop sz="94660"/>
  </p:normalViewPr>
  <p:slideViewPr>
    <p:cSldViewPr snapToGrid="0">
      <p:cViewPr>
        <p:scale>
          <a:sx n="60" d="100"/>
          <a:sy n="60" d="100"/>
        </p:scale>
        <p:origin x="1248" y="3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13656-1298-2611-F50D-A5513AF0CB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499B6DD-B2CF-A38A-8A6E-8387563BA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5F8B1-9A70-BAEF-A97E-BBAAA5975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A6EE7B-276C-B3E6-E942-0522A3CEB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6BD9A1-3C3B-6FFD-5C8C-B21EC2AAC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5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C20ED-1A27-8B9F-99AB-56EDF4A86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DA6844-E452-6D4E-802E-BF9CBA207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5B968B-35F4-0317-89B4-CB4F50105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109A2C-4C14-2F9F-1E8D-468FAF740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13BAF-03F7-CC78-4071-216E72E69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7215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F3DEA46-B19E-26BC-5E0C-5104B70978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0CA690B-68F6-6743-840F-8165332F2E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1CE73C-37C8-D86D-9385-B98D0C101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CA5F40-B031-5362-B32A-3FB1EEC9C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243CE-FE2E-41D5-D5D8-5390953A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23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94B59-BD69-2029-F396-7062A551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4B983B-6697-C2AE-561F-931B5E316E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725CA-6462-90F1-3354-B6A04DF1FE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A92A3-8CF6-9C94-F3D9-2336B161F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37022-FD6C-7B25-489C-61C974730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1097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5B78C-9B79-D541-AD11-8638240F4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1EBF2-C85B-F805-BAE9-A10BF7CE3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CC683-8397-2A25-89D1-DEAD05E6F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1B798-F2CD-73DF-AF64-4EDBCDC15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F4606A-8436-B312-9548-90179143F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43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A9F73-9F50-5C28-7DBB-33131A8A0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F9E0DA-2E9E-E4C8-3435-D4CABCD3C0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6E34C1-8BA8-3A88-2F8D-06B296BB9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785119-8E09-F4CE-42A1-FF06702B0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BBC2B8-87F6-0CBB-BE14-D351D2A37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F3B0AE-F93A-CDF2-FE92-E6A56F3E8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750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F92F-306B-544B-3AD5-210E6AE8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4D0968-8931-CA0C-CFE8-7DE034C59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712FF4-1F11-F260-AA48-3DCB7625E0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A886E4-DDE5-7A0B-46E7-B7CAC146BA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F3351D-45B1-70ED-DEDC-24278ABBAA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1ECD77-8476-275D-54BA-E09EA545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385AA-513A-CB1C-83B1-0A8454334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7466BD-C983-C8CA-D68D-5E2602C91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137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4F3938-E4B5-6813-7D36-5B6B2B536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CEE70-0A86-487F-E7B7-DA113473CD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3E30CB-FD9F-A0E3-3D6F-FAA048F9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8124A1-9FE5-66E5-B25B-E4F0942BD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347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C91C9A-2410-F065-BE7A-410215FEA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A10865E-6F32-5B54-9BB0-F12238FB03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DD9054-5B41-1267-D849-5C6A37A0B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03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ED09-67F9-B253-CDC5-9B17E0EC63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AFCDF-4D24-8DA4-088D-76D6606519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9CB045-6701-F994-7225-7FF8B3CAF2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8C6A3-B23D-46BB-DD3C-D824F739D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4A13E9-46F8-88B9-03DC-6EB7A9603F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AE4924-A909-A298-E3CE-9F0A22D32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1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EFDE8-B3F7-48E6-51B3-C8A90E060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19F1F3E-3A33-B574-A9FF-CA6643D35D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00AF7-30E4-8FC6-6E7E-B561F53C2F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856770-9605-62D1-D44B-5DE850EE8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11AC76-37B2-7D25-4084-D086CF4C4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73920-F4B7-D07B-A18C-30CA6C6A3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406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FAE2B1-7112-7940-35B9-04CEAB7CB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904DF7-2FCC-AD44-5066-EDC36E193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EFE376-6EF1-BBC0-78AF-E241DB7B28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60634-A869-4A3D-885D-5F34233E5E3D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5AD4C4-5ED2-B3A9-FAF0-D5D6DF284DF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E042FC-A109-B89D-C069-E4CBC45D71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4A4EC8-7756-4381-AB22-C671B1FAD7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40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4" y="-142743"/>
            <a:ext cx="12341361" cy="712428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4482785" y="1552489"/>
            <a:ext cx="3189202" cy="3753022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0" y="7144708"/>
            <a:ext cx="3406182" cy="228048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12265368"/>
                  </p:ext>
                </p:extLst>
              </p:nvPr>
            </p:nvGraphicFramePr>
            <p:xfrm>
              <a:off x="6235964" y="6014449"/>
              <a:ext cx="2643500" cy="3716085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643500" cy="3716085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x="20400000" ay="108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637382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235964" y="6014449"/>
                <a:ext cx="2643500" cy="3716085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TextBox 58">
            <a:extLst>
              <a:ext uri="{FF2B5EF4-FFF2-40B4-BE49-F238E27FC236}">
                <a16:creationId xmlns:a16="http://schemas.microsoft.com/office/drawing/2014/main" id="{BEF7C4AB-9D4D-41BE-A34B-89D01F5DB2D5}"/>
              </a:ext>
            </a:extLst>
          </p:cNvPr>
          <p:cNvSpPr txBox="1"/>
          <p:nvPr/>
        </p:nvSpPr>
        <p:spPr>
          <a:xfrm>
            <a:off x="8565619" y="7144708"/>
            <a:ext cx="4453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>
                    <a:lumMod val="85000"/>
                  </a:schemeClr>
                </a:solidFill>
                <a:latin typeface="911 Porscha" pitchFamily="2" charset="0"/>
              </a:rPr>
              <a:t>Porsche Carrera S</a:t>
            </a:r>
          </a:p>
        </p:txBody>
      </p:sp>
    </p:spTree>
    <p:extLst>
      <p:ext uri="{BB962C8B-B14F-4D97-AF65-F5344CB8AC3E}">
        <p14:creationId xmlns:p14="http://schemas.microsoft.com/office/powerpoint/2010/main" val="1158981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4" y="-142743"/>
            <a:ext cx="12341361" cy="537942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5395031" y="461173"/>
            <a:ext cx="1401938" cy="1649787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4831408" y="2232463"/>
            <a:ext cx="2529185" cy="169332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F7C4AB-9D4D-41BE-A34B-89D01F5DB2D5}"/>
              </a:ext>
            </a:extLst>
          </p:cNvPr>
          <p:cNvSpPr txBox="1"/>
          <p:nvPr/>
        </p:nvSpPr>
        <p:spPr>
          <a:xfrm>
            <a:off x="1708683" y="3326883"/>
            <a:ext cx="87746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>
                <a:solidFill>
                  <a:schemeClr val="tx1">
                    <a:lumMod val="65000"/>
                    <a:lumOff val="35000"/>
                  </a:schemeClr>
                </a:solidFill>
                <a:latin typeface="Bahnschrift Condensed" panose="020B0502040204020203" pitchFamily="34" charset="0"/>
              </a:rPr>
              <a:t>Porsche Carrera 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66304889"/>
                  </p:ext>
                </p:extLst>
              </p:nvPr>
            </p:nvGraphicFramePr>
            <p:xfrm>
              <a:off x="3184044" y="4184677"/>
              <a:ext cx="5823912" cy="1658111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5823912" cy="1658111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y="16200000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71728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84044" y="4184677"/>
                <a:ext cx="5823912" cy="165811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3843472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53">
            <a:extLst>
              <a:ext uri="{FF2B5EF4-FFF2-40B4-BE49-F238E27FC236}">
                <a16:creationId xmlns:a16="http://schemas.microsoft.com/office/drawing/2014/main" id="{5AC5E092-DC54-1C2A-742B-EC4434245FF5}"/>
              </a:ext>
            </a:extLst>
          </p:cNvPr>
          <p:cNvSpPr/>
          <p:nvPr/>
        </p:nvSpPr>
        <p:spPr>
          <a:xfrm>
            <a:off x="-93294" y="-142743"/>
            <a:ext cx="7927783" cy="71305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661FD87-3206-E4C4-25BA-41E2EB639007}"/>
              </a:ext>
            </a:extLst>
          </p:cNvPr>
          <p:cNvGrpSpPr>
            <a:grpSpLocks noChangeAspect="1"/>
          </p:cNvGrpSpPr>
          <p:nvPr/>
        </p:nvGrpSpPr>
        <p:grpSpPr>
          <a:xfrm>
            <a:off x="11115012" y="225777"/>
            <a:ext cx="806825" cy="949464"/>
            <a:chOff x="4102756" y="110276"/>
            <a:chExt cx="5156860" cy="64233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8445FF60-AD01-91D1-E8EC-07C9239AC4A7}"/>
                </a:ext>
              </a:extLst>
            </p:cNvPr>
            <p:cNvSpPr/>
            <p:nvPr/>
          </p:nvSpPr>
          <p:spPr>
            <a:xfrm>
              <a:off x="4102756" y="110276"/>
              <a:ext cx="5156860" cy="6423305"/>
            </a:xfrm>
            <a:custGeom>
              <a:avLst/>
              <a:gdLst>
                <a:gd name="connsiteX0" fmla="*/ 4039149 w 5156860"/>
                <a:gd name="connsiteY0" fmla="*/ 5511867 h 6423305"/>
                <a:gd name="connsiteX1" fmla="*/ 2616203 w 5156860"/>
                <a:gd name="connsiteY1" fmla="*/ 6423306 h 6423305"/>
                <a:gd name="connsiteX2" fmla="*/ 1165682 w 5156860"/>
                <a:gd name="connsiteY2" fmla="*/ 5544132 h 6423305"/>
                <a:gd name="connsiteX3" fmla="*/ 255132 w 5156860"/>
                <a:gd name="connsiteY3" fmla="*/ 4103134 h 6423305"/>
                <a:gd name="connsiteX4" fmla="*/ 0 w 5156860"/>
                <a:gd name="connsiteY4" fmla="*/ 329493 h 6423305"/>
                <a:gd name="connsiteX5" fmla="*/ 5156861 w 5156860"/>
                <a:gd name="connsiteY5" fmla="*/ 359697 h 6423305"/>
                <a:gd name="connsiteX6" fmla="*/ 4897998 w 5156860"/>
                <a:gd name="connsiteY6" fmla="*/ 4095068 h 6423305"/>
                <a:gd name="connsiteX7" fmla="*/ 4039149 w 5156860"/>
                <a:gd name="connsiteY7" fmla="*/ 5511867 h 6423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56860" h="6423305">
                  <a:moveTo>
                    <a:pt x="4039149" y="5511867"/>
                  </a:moveTo>
                  <a:cubicBezTo>
                    <a:pt x="3651903" y="5864717"/>
                    <a:pt x="3318490" y="6054857"/>
                    <a:pt x="2616203" y="6423306"/>
                  </a:cubicBezTo>
                  <a:cubicBezTo>
                    <a:pt x="1962419" y="6125996"/>
                    <a:pt x="1535730" y="5832914"/>
                    <a:pt x="1165682" y="5544132"/>
                  </a:cubicBezTo>
                  <a:cubicBezTo>
                    <a:pt x="654317" y="5146048"/>
                    <a:pt x="286970" y="4499584"/>
                    <a:pt x="255132" y="4103134"/>
                  </a:cubicBezTo>
                  <a:lnTo>
                    <a:pt x="0" y="329493"/>
                  </a:lnTo>
                  <a:cubicBezTo>
                    <a:pt x="1728323" y="-119759"/>
                    <a:pt x="3566658" y="-109526"/>
                    <a:pt x="5156861" y="359697"/>
                  </a:cubicBezTo>
                  <a:lnTo>
                    <a:pt x="4897998" y="4095068"/>
                  </a:lnTo>
                  <a:cubicBezTo>
                    <a:pt x="4865058" y="4433313"/>
                    <a:pt x="4562453" y="5091113"/>
                    <a:pt x="4039149" y="5511867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75D6897-D248-5EF1-6134-9C9C8574EB8F}"/>
                </a:ext>
              </a:extLst>
            </p:cNvPr>
            <p:cNvSpPr/>
            <p:nvPr/>
          </p:nvSpPr>
          <p:spPr>
            <a:xfrm>
              <a:off x="4419965" y="410626"/>
              <a:ext cx="4518249" cy="5791852"/>
            </a:xfrm>
            <a:custGeom>
              <a:avLst/>
              <a:gdLst>
                <a:gd name="connsiteX0" fmla="*/ 4284651 w 4518249"/>
                <a:gd name="connsiteY0" fmla="*/ 3671025 h 5791852"/>
                <a:gd name="connsiteX1" fmla="*/ 4518249 w 4518249"/>
                <a:gd name="connsiteY1" fmla="*/ 335337 h 5791852"/>
                <a:gd name="connsiteX2" fmla="*/ 0 w 4518249"/>
                <a:gd name="connsiteY2" fmla="*/ 289534 h 5791852"/>
                <a:gd name="connsiteX3" fmla="*/ 238431 w 4518249"/>
                <a:gd name="connsiteY3" fmla="*/ 3668858 h 5791852"/>
                <a:gd name="connsiteX4" fmla="*/ 1001197 w 4518249"/>
                <a:gd name="connsiteY4" fmla="*/ 4968680 h 5791852"/>
                <a:gd name="connsiteX5" fmla="*/ 2287125 w 4518249"/>
                <a:gd name="connsiteY5" fmla="*/ 5791853 h 5791852"/>
                <a:gd name="connsiteX6" fmla="*/ 3566693 w 4518249"/>
                <a:gd name="connsiteY6" fmla="*/ 4937517 h 5791852"/>
                <a:gd name="connsiteX7" fmla="*/ 4284651 w 4518249"/>
                <a:gd name="connsiteY7" fmla="*/ 3671025 h 5791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518249" h="5791852">
                  <a:moveTo>
                    <a:pt x="4284651" y="3671025"/>
                  </a:moveTo>
                  <a:lnTo>
                    <a:pt x="4518249" y="335337"/>
                  </a:lnTo>
                  <a:cubicBezTo>
                    <a:pt x="3149706" y="-100519"/>
                    <a:pt x="1510395" y="-106951"/>
                    <a:pt x="0" y="289534"/>
                  </a:cubicBezTo>
                  <a:lnTo>
                    <a:pt x="238431" y="3668858"/>
                  </a:lnTo>
                  <a:cubicBezTo>
                    <a:pt x="263234" y="4020037"/>
                    <a:pt x="516233" y="4557129"/>
                    <a:pt x="1001197" y="4968680"/>
                  </a:cubicBezTo>
                  <a:cubicBezTo>
                    <a:pt x="1293035" y="5216527"/>
                    <a:pt x="1864808" y="5632449"/>
                    <a:pt x="2287125" y="5791853"/>
                  </a:cubicBezTo>
                  <a:cubicBezTo>
                    <a:pt x="2773688" y="5545676"/>
                    <a:pt x="3216082" y="5239624"/>
                    <a:pt x="3566693" y="4937517"/>
                  </a:cubicBezTo>
                  <a:cubicBezTo>
                    <a:pt x="4001519" y="4541529"/>
                    <a:pt x="4258285" y="4049104"/>
                    <a:pt x="4284651" y="3671025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F671E8D5-21A9-6B21-440B-075AB9C2A5C3}"/>
                </a:ext>
              </a:extLst>
            </p:cNvPr>
            <p:cNvSpPr/>
            <p:nvPr/>
          </p:nvSpPr>
          <p:spPr>
            <a:xfrm>
              <a:off x="4527277" y="513928"/>
              <a:ext cx="4312153" cy="5568233"/>
            </a:xfrm>
            <a:custGeom>
              <a:avLst/>
              <a:gdLst>
                <a:gd name="connsiteX0" fmla="*/ 3403309 w 4312153"/>
                <a:gd name="connsiteY0" fmla="*/ 4746162 h 5568233"/>
                <a:gd name="connsiteX1" fmla="*/ 2179814 w 4312153"/>
                <a:gd name="connsiteY1" fmla="*/ 5568234 h 5568233"/>
                <a:gd name="connsiteX2" fmla="*/ 941323 w 4312153"/>
                <a:gd name="connsiteY2" fmla="*/ 4767127 h 5568233"/>
                <a:gd name="connsiteX3" fmla="*/ 234167 w 4312153"/>
                <a:gd name="connsiteY3" fmla="*/ 3504438 h 5568233"/>
                <a:gd name="connsiteX4" fmla="*/ 0 w 4312153"/>
                <a:gd name="connsiteY4" fmla="*/ 278690 h 5568233"/>
                <a:gd name="connsiteX5" fmla="*/ 4312154 w 4312153"/>
                <a:gd name="connsiteY5" fmla="*/ 316427 h 5568233"/>
                <a:gd name="connsiteX6" fmla="*/ 4080759 w 4312153"/>
                <a:gd name="connsiteY6" fmla="*/ 3499108 h 5568233"/>
                <a:gd name="connsiteX7" fmla="*/ 3403309 w 4312153"/>
                <a:gd name="connsiteY7" fmla="*/ 4746162 h 5568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312153" h="5568233">
                  <a:moveTo>
                    <a:pt x="3403309" y="4746162"/>
                  </a:moveTo>
                  <a:cubicBezTo>
                    <a:pt x="3067196" y="5035975"/>
                    <a:pt x="2614639" y="5360788"/>
                    <a:pt x="2179814" y="5568234"/>
                  </a:cubicBezTo>
                  <a:cubicBezTo>
                    <a:pt x="1791466" y="5448094"/>
                    <a:pt x="1217491" y="5005238"/>
                    <a:pt x="941323" y="4767127"/>
                  </a:cubicBezTo>
                  <a:cubicBezTo>
                    <a:pt x="459628" y="4351277"/>
                    <a:pt x="263802" y="3915989"/>
                    <a:pt x="234167" y="3504438"/>
                  </a:cubicBezTo>
                  <a:lnTo>
                    <a:pt x="0" y="278690"/>
                  </a:lnTo>
                  <a:cubicBezTo>
                    <a:pt x="1438119" y="-98962"/>
                    <a:pt x="3007819" y="-98962"/>
                    <a:pt x="4312154" y="316427"/>
                  </a:cubicBezTo>
                  <a:lnTo>
                    <a:pt x="4080759" y="3499108"/>
                  </a:lnTo>
                  <a:cubicBezTo>
                    <a:pt x="4047357" y="3922420"/>
                    <a:pt x="3850465" y="4327043"/>
                    <a:pt x="3403309" y="4746162"/>
                  </a:cubicBezTo>
                  <a:close/>
                </a:path>
              </a:pathLst>
            </a:custGeom>
            <a:solidFill>
              <a:srgbClr val="EDC95E"/>
            </a:solidFill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9FBE0529-6C00-D2C4-EBB6-1A99F4BA8949}"/>
                </a:ext>
              </a:extLst>
            </p:cNvPr>
            <p:cNvSpPr/>
            <p:nvPr/>
          </p:nvSpPr>
          <p:spPr>
            <a:xfrm>
              <a:off x="4634802" y="599942"/>
              <a:ext cx="4102291" cy="863588"/>
            </a:xfrm>
            <a:custGeom>
              <a:avLst/>
              <a:gdLst>
                <a:gd name="connsiteX0" fmla="*/ 0 w 4102291"/>
                <a:gd name="connsiteY0" fmla="*/ 255323 h 863588"/>
                <a:gd name="connsiteX1" fmla="*/ 46371 w 4102291"/>
                <a:gd name="connsiteY1" fmla="*/ 811283 h 863588"/>
                <a:gd name="connsiteX2" fmla="*/ 46371 w 4102291"/>
                <a:gd name="connsiteY2" fmla="*/ 811283 h 863588"/>
                <a:gd name="connsiteX3" fmla="*/ 4051088 w 4102291"/>
                <a:gd name="connsiteY3" fmla="*/ 863588 h 863588"/>
                <a:gd name="connsiteX4" fmla="*/ 4051088 w 4102291"/>
                <a:gd name="connsiteY4" fmla="*/ 863588 h 863588"/>
                <a:gd name="connsiteX5" fmla="*/ 4102292 w 4102291"/>
                <a:gd name="connsiteY5" fmla="*/ 297928 h 863588"/>
                <a:gd name="connsiteX6" fmla="*/ 4102292 w 4102291"/>
                <a:gd name="connsiteY6" fmla="*/ 297928 h 863588"/>
                <a:gd name="connsiteX7" fmla="*/ 0 w 4102291"/>
                <a:gd name="connsiteY7" fmla="*/ 255358 h 8635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102291" h="863588">
                  <a:moveTo>
                    <a:pt x="0" y="255323"/>
                  </a:moveTo>
                  <a:lnTo>
                    <a:pt x="46371" y="811283"/>
                  </a:lnTo>
                  <a:moveTo>
                    <a:pt x="46371" y="811283"/>
                  </a:moveTo>
                  <a:cubicBezTo>
                    <a:pt x="1419215" y="468170"/>
                    <a:pt x="2857299" y="502602"/>
                    <a:pt x="4051088" y="863588"/>
                  </a:cubicBezTo>
                  <a:moveTo>
                    <a:pt x="4051088" y="863588"/>
                  </a:moveTo>
                  <a:lnTo>
                    <a:pt x="4102292" y="297928"/>
                  </a:lnTo>
                  <a:moveTo>
                    <a:pt x="4102292" y="297928"/>
                  </a:moveTo>
                  <a:cubicBezTo>
                    <a:pt x="2865401" y="-81288"/>
                    <a:pt x="1363676" y="-101791"/>
                    <a:pt x="0" y="255358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606252E-C37F-E4FD-4E32-AF857F97B82A}"/>
                </a:ext>
              </a:extLst>
            </p:cNvPr>
            <p:cNvSpPr/>
            <p:nvPr/>
          </p:nvSpPr>
          <p:spPr>
            <a:xfrm>
              <a:off x="5862917" y="695311"/>
              <a:ext cx="2308765" cy="532239"/>
            </a:xfrm>
            <a:custGeom>
              <a:avLst/>
              <a:gdLst>
                <a:gd name="connsiteX0" fmla="*/ 2185784 w 2308765"/>
                <a:gd name="connsiteY0" fmla="*/ 366297 h 532239"/>
                <a:gd name="connsiteX1" fmla="*/ 1876178 w 2308765"/>
                <a:gd name="connsiteY1" fmla="*/ 315164 h 532239"/>
                <a:gd name="connsiteX2" fmla="*/ 1864239 w 2308765"/>
                <a:gd name="connsiteY2" fmla="*/ 460568 h 532239"/>
                <a:gd name="connsiteX3" fmla="*/ 1763430 w 2308765"/>
                <a:gd name="connsiteY3" fmla="*/ 445537 h 532239"/>
                <a:gd name="connsiteX4" fmla="*/ 1787166 w 2308765"/>
                <a:gd name="connsiteY4" fmla="*/ 59784 h 532239"/>
                <a:gd name="connsiteX5" fmla="*/ 1890214 w 2308765"/>
                <a:gd name="connsiteY5" fmla="*/ 74850 h 532239"/>
                <a:gd name="connsiteX6" fmla="*/ 1879376 w 2308765"/>
                <a:gd name="connsiteY6" fmla="*/ 223026 h 532239"/>
                <a:gd name="connsiteX7" fmla="*/ 2193352 w 2308765"/>
                <a:gd name="connsiteY7" fmla="*/ 273661 h 532239"/>
                <a:gd name="connsiteX8" fmla="*/ 2203550 w 2308765"/>
                <a:gd name="connsiteY8" fmla="*/ 125486 h 532239"/>
                <a:gd name="connsiteX9" fmla="*/ 2308766 w 2308765"/>
                <a:gd name="connsiteY9" fmla="*/ 145455 h 532239"/>
                <a:gd name="connsiteX10" fmla="*/ 2276927 w 2308765"/>
                <a:gd name="connsiteY10" fmla="*/ 532240 h 532239"/>
                <a:gd name="connsiteX11" fmla="*/ 2174484 w 2308765"/>
                <a:gd name="connsiteY11" fmla="*/ 513371 h 532239"/>
                <a:gd name="connsiteX12" fmla="*/ 2185784 w 2308765"/>
                <a:gd name="connsiteY12" fmla="*/ 366297 h 532239"/>
                <a:gd name="connsiteX13" fmla="*/ 691450 w 2308765"/>
                <a:gd name="connsiteY13" fmla="*/ 235462 h 532239"/>
                <a:gd name="connsiteX14" fmla="*/ 603540 w 2308765"/>
                <a:gd name="connsiteY14" fmla="*/ 191827 h 532239"/>
                <a:gd name="connsiteX15" fmla="*/ 603540 w 2308765"/>
                <a:gd name="connsiteY15" fmla="*/ 45286 h 532239"/>
                <a:gd name="connsiteX16" fmla="*/ 684450 w 2308765"/>
                <a:gd name="connsiteY16" fmla="*/ 1118 h 532239"/>
                <a:gd name="connsiteX17" fmla="*/ 1123504 w 2308765"/>
                <a:gd name="connsiteY17" fmla="*/ 1686 h 532239"/>
                <a:gd name="connsiteX18" fmla="*/ 1124641 w 2308765"/>
                <a:gd name="connsiteY18" fmla="*/ 96455 h 532239"/>
                <a:gd name="connsiteX19" fmla="*/ 709288 w 2308765"/>
                <a:gd name="connsiteY19" fmla="*/ 95922 h 532239"/>
                <a:gd name="connsiteX20" fmla="*/ 710887 w 2308765"/>
                <a:gd name="connsiteY20" fmla="*/ 141724 h 532239"/>
                <a:gd name="connsiteX21" fmla="*/ 1038294 w 2308765"/>
                <a:gd name="connsiteY21" fmla="*/ 141724 h 532239"/>
                <a:gd name="connsiteX22" fmla="*/ 1121372 w 2308765"/>
                <a:gd name="connsiteY22" fmla="*/ 195025 h 532239"/>
                <a:gd name="connsiteX23" fmla="*/ 1121372 w 2308765"/>
                <a:gd name="connsiteY23" fmla="*/ 330799 h 532239"/>
                <a:gd name="connsiteX24" fmla="*/ 1034492 w 2308765"/>
                <a:gd name="connsiteY24" fmla="*/ 377633 h 532239"/>
                <a:gd name="connsiteX25" fmla="*/ 601372 w 2308765"/>
                <a:gd name="connsiteY25" fmla="*/ 377633 h 532239"/>
                <a:gd name="connsiteX26" fmla="*/ 600804 w 2308765"/>
                <a:gd name="connsiteY26" fmla="*/ 280697 h 532239"/>
                <a:gd name="connsiteX27" fmla="*/ 986486 w 2308765"/>
                <a:gd name="connsiteY27" fmla="*/ 280697 h 532239"/>
                <a:gd name="connsiteX28" fmla="*/ 1007309 w 2308765"/>
                <a:gd name="connsiteY28" fmla="*/ 256267 h 532239"/>
                <a:gd name="connsiteX29" fmla="*/ 986486 w 2308765"/>
                <a:gd name="connsiteY29" fmla="*/ 235427 h 532239"/>
                <a:gd name="connsiteX30" fmla="*/ 691450 w 2308765"/>
                <a:gd name="connsiteY30" fmla="*/ 235427 h 532239"/>
                <a:gd name="connsiteX31" fmla="*/ 691450 w 2308765"/>
                <a:gd name="connsiteY31" fmla="*/ 235462 h 532239"/>
                <a:gd name="connsiteX32" fmla="*/ 437455 w 2308765"/>
                <a:gd name="connsiteY32" fmla="*/ 273981 h 532239"/>
                <a:gd name="connsiteX33" fmla="*/ 400358 w 2308765"/>
                <a:gd name="connsiteY33" fmla="*/ 238394 h 532239"/>
                <a:gd name="connsiteX34" fmla="*/ 399718 w 2308765"/>
                <a:gd name="connsiteY34" fmla="*/ 238412 h 532239"/>
                <a:gd name="connsiteX35" fmla="*/ 108413 w 2308765"/>
                <a:gd name="connsiteY35" fmla="*/ 259448 h 532239"/>
                <a:gd name="connsiteX36" fmla="*/ 114347 w 2308765"/>
                <a:gd name="connsiteY36" fmla="*/ 403785 h 532239"/>
                <a:gd name="connsiteX37" fmla="*/ 19970 w 2308765"/>
                <a:gd name="connsiteY37" fmla="*/ 413486 h 532239"/>
                <a:gd name="connsiteX38" fmla="*/ 0 w 2308765"/>
                <a:gd name="connsiteY38" fmla="*/ 32636 h 532239"/>
                <a:gd name="connsiteX39" fmla="*/ 433724 w 2308765"/>
                <a:gd name="connsiteY39" fmla="*/ 300 h 532239"/>
                <a:gd name="connsiteX40" fmla="*/ 525401 w 2308765"/>
                <a:gd name="connsiteY40" fmla="*/ 73038 h 532239"/>
                <a:gd name="connsiteX41" fmla="*/ 497898 w 2308765"/>
                <a:gd name="connsiteY41" fmla="*/ 189944 h 532239"/>
                <a:gd name="connsiteX42" fmla="*/ 532437 w 2308765"/>
                <a:gd name="connsiteY42" fmla="*/ 280981 h 532239"/>
                <a:gd name="connsiteX43" fmla="*/ 533538 w 2308765"/>
                <a:gd name="connsiteY43" fmla="*/ 378450 h 532239"/>
                <a:gd name="connsiteX44" fmla="*/ 439125 w 2308765"/>
                <a:gd name="connsiteY44" fmla="*/ 382252 h 532239"/>
                <a:gd name="connsiteX45" fmla="*/ 437455 w 2308765"/>
                <a:gd name="connsiteY45" fmla="*/ 273981 h 532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08765" h="532239">
                  <a:moveTo>
                    <a:pt x="2185784" y="366297"/>
                  </a:moveTo>
                  <a:lnTo>
                    <a:pt x="1876178" y="315164"/>
                  </a:lnTo>
                  <a:lnTo>
                    <a:pt x="1864239" y="460568"/>
                  </a:lnTo>
                  <a:lnTo>
                    <a:pt x="1763430" y="445537"/>
                  </a:lnTo>
                  <a:lnTo>
                    <a:pt x="1787166" y="59784"/>
                  </a:lnTo>
                  <a:lnTo>
                    <a:pt x="1890214" y="74850"/>
                  </a:lnTo>
                  <a:lnTo>
                    <a:pt x="1879376" y="223026"/>
                  </a:lnTo>
                  <a:lnTo>
                    <a:pt x="2193352" y="273661"/>
                  </a:lnTo>
                  <a:lnTo>
                    <a:pt x="2203550" y="125486"/>
                  </a:lnTo>
                  <a:lnTo>
                    <a:pt x="2308766" y="145455"/>
                  </a:lnTo>
                  <a:lnTo>
                    <a:pt x="2276927" y="532240"/>
                  </a:lnTo>
                  <a:lnTo>
                    <a:pt x="2174484" y="513371"/>
                  </a:lnTo>
                  <a:lnTo>
                    <a:pt x="2185784" y="366297"/>
                  </a:lnTo>
                  <a:close/>
                  <a:moveTo>
                    <a:pt x="691450" y="235462"/>
                  </a:moveTo>
                  <a:cubicBezTo>
                    <a:pt x="653713" y="235462"/>
                    <a:pt x="623510" y="225229"/>
                    <a:pt x="603540" y="191827"/>
                  </a:cubicBezTo>
                  <a:cubicBezTo>
                    <a:pt x="586306" y="164359"/>
                    <a:pt x="586306" y="74921"/>
                    <a:pt x="603540" y="45286"/>
                  </a:cubicBezTo>
                  <a:cubicBezTo>
                    <a:pt x="622408" y="10818"/>
                    <a:pt x="656378" y="1118"/>
                    <a:pt x="684450" y="1118"/>
                  </a:cubicBezTo>
                  <a:lnTo>
                    <a:pt x="1123504" y="1686"/>
                  </a:lnTo>
                  <a:lnTo>
                    <a:pt x="1124641" y="96455"/>
                  </a:lnTo>
                  <a:lnTo>
                    <a:pt x="709288" y="95922"/>
                  </a:lnTo>
                  <a:cubicBezTo>
                    <a:pt x="688785" y="95922"/>
                    <a:pt x="688252" y="141724"/>
                    <a:pt x="710887" y="141724"/>
                  </a:cubicBezTo>
                  <a:lnTo>
                    <a:pt x="1038294" y="141724"/>
                  </a:lnTo>
                  <a:cubicBezTo>
                    <a:pt x="1076600" y="141724"/>
                    <a:pt x="1110605" y="164928"/>
                    <a:pt x="1121372" y="195025"/>
                  </a:cubicBezTo>
                  <a:cubicBezTo>
                    <a:pt x="1133240" y="227396"/>
                    <a:pt x="1131073" y="300667"/>
                    <a:pt x="1121372" y="330799"/>
                  </a:cubicBezTo>
                  <a:cubicBezTo>
                    <a:pt x="1112204" y="361003"/>
                    <a:pt x="1077666" y="377633"/>
                    <a:pt x="1034492" y="377633"/>
                  </a:cubicBezTo>
                  <a:lnTo>
                    <a:pt x="601372" y="377633"/>
                  </a:lnTo>
                  <a:lnTo>
                    <a:pt x="600804" y="280697"/>
                  </a:lnTo>
                  <a:lnTo>
                    <a:pt x="986486" y="280697"/>
                  </a:lnTo>
                  <a:cubicBezTo>
                    <a:pt x="998994" y="279705"/>
                    <a:pt x="1008304" y="268768"/>
                    <a:pt x="1007309" y="256267"/>
                  </a:cubicBezTo>
                  <a:cubicBezTo>
                    <a:pt x="1006456" y="245142"/>
                    <a:pt x="997608" y="236308"/>
                    <a:pt x="986486" y="235427"/>
                  </a:cubicBezTo>
                  <a:lnTo>
                    <a:pt x="691450" y="235427"/>
                  </a:lnTo>
                  <a:lnTo>
                    <a:pt x="691450" y="235462"/>
                  </a:lnTo>
                  <a:close/>
                  <a:moveTo>
                    <a:pt x="437455" y="273981"/>
                  </a:moveTo>
                  <a:cubicBezTo>
                    <a:pt x="437039" y="253908"/>
                    <a:pt x="420427" y="237975"/>
                    <a:pt x="400358" y="238394"/>
                  </a:cubicBezTo>
                  <a:cubicBezTo>
                    <a:pt x="400145" y="238397"/>
                    <a:pt x="399932" y="238404"/>
                    <a:pt x="399718" y="238412"/>
                  </a:cubicBezTo>
                  <a:lnTo>
                    <a:pt x="108413" y="259448"/>
                  </a:lnTo>
                  <a:lnTo>
                    <a:pt x="114347" y="403785"/>
                  </a:lnTo>
                  <a:lnTo>
                    <a:pt x="19970" y="413486"/>
                  </a:lnTo>
                  <a:lnTo>
                    <a:pt x="0" y="32636"/>
                  </a:lnTo>
                  <a:lnTo>
                    <a:pt x="433724" y="300"/>
                  </a:lnTo>
                  <a:cubicBezTo>
                    <a:pt x="489832" y="-3964"/>
                    <a:pt x="522736" y="38002"/>
                    <a:pt x="525401" y="73038"/>
                  </a:cubicBezTo>
                  <a:cubicBezTo>
                    <a:pt x="528635" y="114506"/>
                    <a:pt x="530269" y="167842"/>
                    <a:pt x="497898" y="189944"/>
                  </a:cubicBezTo>
                  <a:cubicBezTo>
                    <a:pt x="524868" y="209878"/>
                    <a:pt x="531904" y="239513"/>
                    <a:pt x="532437" y="280981"/>
                  </a:cubicBezTo>
                  <a:lnTo>
                    <a:pt x="533538" y="378450"/>
                  </a:lnTo>
                  <a:lnTo>
                    <a:pt x="439125" y="382252"/>
                  </a:lnTo>
                  <a:lnTo>
                    <a:pt x="437455" y="27398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B281387D-EAA0-5FE8-22C1-EB15AC9AFE92}"/>
                </a:ext>
              </a:extLst>
            </p:cNvPr>
            <p:cNvSpPr/>
            <p:nvPr/>
          </p:nvSpPr>
          <p:spPr>
            <a:xfrm>
              <a:off x="5961203" y="788970"/>
              <a:ext cx="303973" cy="73899"/>
            </a:xfrm>
            <a:custGeom>
              <a:avLst/>
              <a:gdLst>
                <a:gd name="connsiteX0" fmla="*/ 277269 w 303973"/>
                <a:gd name="connsiteY0" fmla="*/ 56701 h 73899"/>
                <a:gd name="connsiteX1" fmla="*/ 277269 w 303973"/>
                <a:gd name="connsiteY1" fmla="*/ 131 h 73899"/>
                <a:gd name="connsiteX2" fmla="*/ 0 w 303973"/>
                <a:gd name="connsiteY2" fmla="*/ 21131 h 73899"/>
                <a:gd name="connsiteX3" fmla="*/ 3234 w 303973"/>
                <a:gd name="connsiteY3" fmla="*/ 73899 h 73899"/>
                <a:gd name="connsiteX4" fmla="*/ 277269 w 303973"/>
                <a:gd name="connsiteY4" fmla="*/ 56701 h 73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3973" h="73899">
                  <a:moveTo>
                    <a:pt x="277269" y="56701"/>
                  </a:moveTo>
                  <a:cubicBezTo>
                    <a:pt x="314473" y="54533"/>
                    <a:pt x="311240" y="-3103"/>
                    <a:pt x="277269" y="131"/>
                  </a:cubicBezTo>
                  <a:lnTo>
                    <a:pt x="0" y="21131"/>
                  </a:lnTo>
                  <a:lnTo>
                    <a:pt x="3234" y="73899"/>
                  </a:lnTo>
                  <a:lnTo>
                    <a:pt x="277269" y="5670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432A7481-63F5-115D-3922-0294A4038647}"/>
                </a:ext>
              </a:extLst>
            </p:cNvPr>
            <p:cNvSpPr/>
            <p:nvPr/>
          </p:nvSpPr>
          <p:spPr>
            <a:xfrm>
              <a:off x="5271620" y="737667"/>
              <a:ext cx="526017" cy="435862"/>
            </a:xfrm>
            <a:custGeom>
              <a:avLst/>
              <a:gdLst>
                <a:gd name="connsiteX0" fmla="*/ 58505 w 526017"/>
                <a:gd name="connsiteY0" fmla="*/ 57404 h 435862"/>
                <a:gd name="connsiteX1" fmla="*/ 425319 w 526017"/>
                <a:gd name="connsiteY1" fmla="*/ 301 h 435862"/>
                <a:gd name="connsiteX2" fmla="*/ 508930 w 526017"/>
                <a:gd name="connsiteY2" fmla="*/ 53672 h 435862"/>
                <a:gd name="connsiteX3" fmla="*/ 521864 w 526017"/>
                <a:gd name="connsiteY3" fmla="*/ 320886 h 435862"/>
                <a:gd name="connsiteX4" fmla="*/ 456589 w 526017"/>
                <a:gd name="connsiteY4" fmla="*/ 384455 h 435862"/>
                <a:gd name="connsiteX5" fmla="*/ 94607 w 526017"/>
                <a:gd name="connsiteY5" fmla="*/ 435624 h 435862"/>
                <a:gd name="connsiteX6" fmla="*/ 20733 w 526017"/>
                <a:gd name="connsiteY6" fmla="*/ 385522 h 435862"/>
                <a:gd name="connsiteX7" fmla="*/ 1864 w 526017"/>
                <a:gd name="connsiteY7" fmla="*/ 121506 h 435862"/>
                <a:gd name="connsiteX8" fmla="*/ 58505 w 526017"/>
                <a:gd name="connsiteY8" fmla="*/ 57404 h 435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26017" h="435862">
                  <a:moveTo>
                    <a:pt x="58505" y="57404"/>
                  </a:moveTo>
                  <a:cubicBezTo>
                    <a:pt x="147517" y="36403"/>
                    <a:pt x="329840" y="7337"/>
                    <a:pt x="425319" y="301"/>
                  </a:cubicBezTo>
                  <a:cubicBezTo>
                    <a:pt x="468990" y="-2897"/>
                    <a:pt x="502996" y="19702"/>
                    <a:pt x="508930" y="53672"/>
                  </a:cubicBezTo>
                  <a:cubicBezTo>
                    <a:pt x="522966" y="131776"/>
                    <a:pt x="531600" y="212544"/>
                    <a:pt x="521864" y="320886"/>
                  </a:cubicBezTo>
                  <a:cubicBezTo>
                    <a:pt x="519164" y="352120"/>
                    <a:pt x="492193" y="376887"/>
                    <a:pt x="456589" y="384455"/>
                  </a:cubicBezTo>
                  <a:cubicBezTo>
                    <a:pt x="334140" y="411390"/>
                    <a:pt x="196589" y="425923"/>
                    <a:pt x="94607" y="435624"/>
                  </a:cubicBezTo>
                  <a:cubicBezTo>
                    <a:pt x="68703" y="438325"/>
                    <a:pt x="27733" y="417857"/>
                    <a:pt x="20733" y="385522"/>
                  </a:cubicBezTo>
                  <a:cubicBezTo>
                    <a:pt x="2930" y="306850"/>
                    <a:pt x="-3572" y="196944"/>
                    <a:pt x="1864" y="121506"/>
                  </a:cubicBezTo>
                  <a:cubicBezTo>
                    <a:pt x="4032" y="93541"/>
                    <a:pt x="29936" y="63906"/>
                    <a:pt x="58505" y="5740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847B3E9-09EE-8D20-4B2A-108709336159}"/>
                </a:ext>
              </a:extLst>
            </p:cNvPr>
            <p:cNvSpPr/>
            <p:nvPr/>
          </p:nvSpPr>
          <p:spPr>
            <a:xfrm>
              <a:off x="5369953" y="852810"/>
              <a:ext cx="327351" cy="211991"/>
            </a:xfrm>
            <a:custGeom>
              <a:avLst/>
              <a:gdLst>
                <a:gd name="connsiteX0" fmla="*/ 306625 w 327351"/>
                <a:gd name="connsiteY0" fmla="*/ 174295 h 211991"/>
                <a:gd name="connsiteX1" fmla="*/ 325529 w 327351"/>
                <a:gd name="connsiteY1" fmla="*/ 148426 h 211991"/>
                <a:gd name="connsiteX2" fmla="*/ 319026 w 327351"/>
                <a:gd name="connsiteY2" fmla="*/ 15353 h 211991"/>
                <a:gd name="connsiteX3" fmla="*/ 288858 w 327351"/>
                <a:gd name="connsiteY3" fmla="*/ 251 h 211991"/>
                <a:gd name="connsiteX4" fmla="*/ 27224 w 327351"/>
                <a:gd name="connsiteY4" fmla="*/ 38485 h 211991"/>
                <a:gd name="connsiteX5" fmla="*/ 787 w 327351"/>
                <a:gd name="connsiteY5" fmla="*/ 63288 h 211991"/>
                <a:gd name="connsiteX6" fmla="*/ 11553 w 327351"/>
                <a:gd name="connsiteY6" fmla="*/ 196859 h 211991"/>
                <a:gd name="connsiteX7" fmla="*/ 34188 w 327351"/>
                <a:gd name="connsiteY7" fmla="*/ 211961 h 211991"/>
                <a:gd name="connsiteX8" fmla="*/ 306625 w 327351"/>
                <a:gd name="connsiteY8" fmla="*/ 174295 h 2119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7351" h="211991">
                  <a:moveTo>
                    <a:pt x="306625" y="174295"/>
                  </a:moveTo>
                  <a:cubicBezTo>
                    <a:pt x="319026" y="171559"/>
                    <a:pt x="324428" y="158127"/>
                    <a:pt x="325529" y="148426"/>
                  </a:cubicBezTo>
                  <a:cubicBezTo>
                    <a:pt x="329829" y="118791"/>
                    <a:pt x="326062" y="41186"/>
                    <a:pt x="319026" y="15353"/>
                  </a:cubicBezTo>
                  <a:cubicBezTo>
                    <a:pt x="316894" y="5119"/>
                    <a:pt x="308260" y="-1384"/>
                    <a:pt x="288858" y="251"/>
                  </a:cubicBezTo>
                  <a:cubicBezTo>
                    <a:pt x="235984" y="3520"/>
                    <a:pt x="96266" y="23419"/>
                    <a:pt x="27224" y="38485"/>
                  </a:cubicBezTo>
                  <a:cubicBezTo>
                    <a:pt x="8888" y="42820"/>
                    <a:pt x="1853" y="53587"/>
                    <a:pt x="787" y="63288"/>
                  </a:cubicBezTo>
                  <a:cubicBezTo>
                    <a:pt x="-2482" y="88588"/>
                    <a:pt x="5086" y="158091"/>
                    <a:pt x="11553" y="196859"/>
                  </a:cubicBezTo>
                  <a:cubicBezTo>
                    <a:pt x="13188" y="206062"/>
                    <a:pt x="25056" y="212494"/>
                    <a:pt x="34188" y="211961"/>
                  </a:cubicBezTo>
                  <a:cubicBezTo>
                    <a:pt x="127535" y="204463"/>
                    <a:pt x="237619" y="189397"/>
                    <a:pt x="306625" y="174295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E8DA6B64-07F1-13EB-3B7D-52E4BFF4AC4B}"/>
                </a:ext>
              </a:extLst>
            </p:cNvPr>
            <p:cNvSpPr/>
            <p:nvPr/>
          </p:nvSpPr>
          <p:spPr>
            <a:xfrm>
              <a:off x="4717773" y="709285"/>
              <a:ext cx="2852572" cy="609657"/>
            </a:xfrm>
            <a:custGeom>
              <a:avLst/>
              <a:gdLst>
                <a:gd name="connsiteX0" fmla="*/ 2488459 w 2852572"/>
                <a:gd name="connsiteY0" fmla="*/ 101846 h 609657"/>
                <a:gd name="connsiteX1" fmla="*/ 2452357 w 2852572"/>
                <a:gd name="connsiteY1" fmla="*/ 124481 h 609657"/>
                <a:gd name="connsiteX2" fmla="*/ 2445819 w 2852572"/>
                <a:gd name="connsiteY2" fmla="*/ 250519 h 609657"/>
                <a:gd name="connsiteX3" fmla="*/ 2467956 w 2852572"/>
                <a:gd name="connsiteY3" fmla="*/ 278520 h 609657"/>
                <a:gd name="connsiteX4" fmla="*/ 2839106 w 2852572"/>
                <a:gd name="connsiteY4" fmla="*/ 314089 h 609657"/>
                <a:gd name="connsiteX5" fmla="*/ 2833136 w 2852572"/>
                <a:gd name="connsiteY5" fmla="*/ 413725 h 609657"/>
                <a:gd name="connsiteX6" fmla="*/ 2429686 w 2852572"/>
                <a:gd name="connsiteY6" fmla="*/ 377659 h 609657"/>
                <a:gd name="connsiteX7" fmla="*/ 2348705 w 2852572"/>
                <a:gd name="connsiteY7" fmla="*/ 305490 h 609657"/>
                <a:gd name="connsiteX8" fmla="*/ 2363345 w 2852572"/>
                <a:gd name="connsiteY8" fmla="*/ 58744 h 609657"/>
                <a:gd name="connsiteX9" fmla="*/ 2452321 w 2852572"/>
                <a:gd name="connsiteY9" fmla="*/ 42 h 609657"/>
                <a:gd name="connsiteX10" fmla="*/ 2852573 w 2852572"/>
                <a:gd name="connsiteY10" fmla="*/ 38845 h 609657"/>
                <a:gd name="connsiteX11" fmla="*/ 2846106 w 2852572"/>
                <a:gd name="connsiteY11" fmla="*/ 137984 h 609657"/>
                <a:gd name="connsiteX12" fmla="*/ 2488459 w 2852572"/>
                <a:gd name="connsiteY12" fmla="*/ 101846 h 609657"/>
                <a:gd name="connsiteX13" fmla="*/ 377652 w 2852572"/>
                <a:gd name="connsiteY13" fmla="*/ 130771 h 609657"/>
                <a:gd name="connsiteX14" fmla="*/ 419155 w 2852572"/>
                <a:gd name="connsiteY14" fmla="*/ 358648 h 609657"/>
                <a:gd name="connsiteX15" fmla="*/ 114916 w 2852572"/>
                <a:gd name="connsiteY15" fmla="*/ 434619 h 609657"/>
                <a:gd name="connsiteX16" fmla="*/ 129485 w 2852572"/>
                <a:gd name="connsiteY16" fmla="*/ 584358 h 609657"/>
                <a:gd name="connsiteX17" fmla="*/ 34006 w 2852572"/>
                <a:gd name="connsiteY17" fmla="*/ 609658 h 609657"/>
                <a:gd name="connsiteX18" fmla="*/ 0 w 2852572"/>
                <a:gd name="connsiteY18" fmla="*/ 219640 h 609657"/>
                <a:gd name="connsiteX19" fmla="*/ 377652 w 2852572"/>
                <a:gd name="connsiteY19" fmla="*/ 130771 h 6096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2852572" h="609657">
                  <a:moveTo>
                    <a:pt x="2488459" y="101846"/>
                  </a:moveTo>
                  <a:cubicBezTo>
                    <a:pt x="2467992" y="101313"/>
                    <a:pt x="2453956" y="113714"/>
                    <a:pt x="2452357" y="124481"/>
                  </a:cubicBezTo>
                  <a:cubicBezTo>
                    <a:pt x="2447489" y="156284"/>
                    <a:pt x="2445819" y="197183"/>
                    <a:pt x="2445819" y="250519"/>
                  </a:cubicBezTo>
                  <a:cubicBezTo>
                    <a:pt x="2445819" y="257519"/>
                    <a:pt x="2457687" y="276921"/>
                    <a:pt x="2467956" y="278520"/>
                  </a:cubicBezTo>
                  <a:cubicBezTo>
                    <a:pt x="2560735" y="291489"/>
                    <a:pt x="2740926" y="307657"/>
                    <a:pt x="2839106" y="314089"/>
                  </a:cubicBezTo>
                  <a:lnTo>
                    <a:pt x="2833136" y="413725"/>
                  </a:lnTo>
                  <a:cubicBezTo>
                    <a:pt x="2704255" y="407827"/>
                    <a:pt x="2569405" y="387324"/>
                    <a:pt x="2429686" y="377659"/>
                  </a:cubicBezTo>
                  <a:cubicBezTo>
                    <a:pt x="2383812" y="374390"/>
                    <a:pt x="2350375" y="349658"/>
                    <a:pt x="2348705" y="305490"/>
                  </a:cubicBezTo>
                  <a:cubicBezTo>
                    <a:pt x="2346005" y="232752"/>
                    <a:pt x="2350375" y="122847"/>
                    <a:pt x="2363345" y="58744"/>
                  </a:cubicBezTo>
                  <a:cubicBezTo>
                    <a:pt x="2371944" y="19444"/>
                    <a:pt x="2409717" y="-1059"/>
                    <a:pt x="2452321" y="42"/>
                  </a:cubicBezTo>
                  <a:cubicBezTo>
                    <a:pt x="2581202" y="4910"/>
                    <a:pt x="2683717" y="16246"/>
                    <a:pt x="2852573" y="38845"/>
                  </a:cubicBezTo>
                  <a:lnTo>
                    <a:pt x="2846106" y="137984"/>
                  </a:lnTo>
                  <a:cubicBezTo>
                    <a:pt x="2764201" y="130984"/>
                    <a:pt x="2608812" y="106714"/>
                    <a:pt x="2488459" y="101846"/>
                  </a:cubicBezTo>
                  <a:close/>
                  <a:moveTo>
                    <a:pt x="377652" y="130771"/>
                  </a:moveTo>
                  <a:cubicBezTo>
                    <a:pt x="508203" y="100069"/>
                    <a:pt x="528137" y="331714"/>
                    <a:pt x="419155" y="358648"/>
                  </a:cubicBezTo>
                  <a:lnTo>
                    <a:pt x="114916" y="434619"/>
                  </a:lnTo>
                  <a:lnTo>
                    <a:pt x="129485" y="584358"/>
                  </a:lnTo>
                  <a:lnTo>
                    <a:pt x="34006" y="609658"/>
                  </a:lnTo>
                  <a:lnTo>
                    <a:pt x="0" y="219640"/>
                  </a:lnTo>
                  <a:lnTo>
                    <a:pt x="377652" y="130771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A696933-CB53-D7A7-E536-9D414E8C9682}"/>
                </a:ext>
              </a:extLst>
            </p:cNvPr>
            <p:cNvSpPr/>
            <p:nvPr/>
          </p:nvSpPr>
          <p:spPr>
            <a:xfrm>
              <a:off x="4812755" y="935144"/>
              <a:ext cx="302266" cy="124510"/>
            </a:xfrm>
            <a:custGeom>
              <a:avLst/>
              <a:gdLst>
                <a:gd name="connsiteX0" fmla="*/ 281071 w 302266"/>
                <a:gd name="connsiteY0" fmla="*/ 56641 h 124510"/>
                <a:gd name="connsiteX1" fmla="*/ 274569 w 302266"/>
                <a:gd name="connsiteY1" fmla="*/ 604 h 124510"/>
                <a:gd name="connsiteX2" fmla="*/ 0 w 302266"/>
                <a:gd name="connsiteY2" fmla="*/ 66874 h 124510"/>
                <a:gd name="connsiteX3" fmla="*/ 6467 w 302266"/>
                <a:gd name="connsiteY3" fmla="*/ 124510 h 124510"/>
                <a:gd name="connsiteX4" fmla="*/ 281071 w 302266"/>
                <a:gd name="connsiteY4" fmla="*/ 56641 h 124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2266" h="124510">
                  <a:moveTo>
                    <a:pt x="281071" y="56641"/>
                  </a:moveTo>
                  <a:cubicBezTo>
                    <a:pt x="312341" y="49605"/>
                    <a:pt x="308041" y="-6396"/>
                    <a:pt x="274569" y="604"/>
                  </a:cubicBezTo>
                  <a:lnTo>
                    <a:pt x="0" y="66874"/>
                  </a:lnTo>
                  <a:lnTo>
                    <a:pt x="6467" y="124510"/>
                  </a:lnTo>
                  <a:lnTo>
                    <a:pt x="281071" y="56641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B2AE979-DC7F-7DAD-D90D-ACA8668CCCC9}"/>
                </a:ext>
              </a:extLst>
            </p:cNvPr>
            <p:cNvSpPr/>
            <p:nvPr/>
          </p:nvSpPr>
          <p:spPr>
            <a:xfrm>
              <a:off x="8204444" y="857077"/>
              <a:ext cx="442287" cy="488055"/>
            </a:xfrm>
            <a:custGeom>
              <a:avLst/>
              <a:gdLst>
                <a:gd name="connsiteX0" fmla="*/ 117581 w 442287"/>
                <a:gd name="connsiteY0" fmla="*/ 262345 h 488055"/>
                <a:gd name="connsiteX1" fmla="*/ 111114 w 442287"/>
                <a:gd name="connsiteY1" fmla="*/ 324849 h 488055"/>
                <a:gd name="connsiteX2" fmla="*/ 412652 w 442287"/>
                <a:gd name="connsiteY2" fmla="*/ 400820 h 488055"/>
                <a:gd name="connsiteX3" fmla="*/ 404551 w 442287"/>
                <a:gd name="connsiteY3" fmla="*/ 488055 h 488055"/>
                <a:gd name="connsiteX4" fmla="*/ 0 w 442287"/>
                <a:gd name="connsiteY4" fmla="*/ 392754 h 488055"/>
                <a:gd name="connsiteX5" fmla="*/ 35036 w 442287"/>
                <a:gd name="connsiteY5" fmla="*/ 0 h 488055"/>
                <a:gd name="connsiteX6" fmla="*/ 442287 w 442287"/>
                <a:gd name="connsiteY6" fmla="*/ 98570 h 488055"/>
                <a:gd name="connsiteX7" fmla="*/ 433156 w 442287"/>
                <a:gd name="connsiteY7" fmla="*/ 190141 h 488055"/>
                <a:gd name="connsiteX8" fmla="*/ 129982 w 442287"/>
                <a:gd name="connsiteY8" fmla="*/ 116906 h 488055"/>
                <a:gd name="connsiteX9" fmla="*/ 124012 w 442287"/>
                <a:gd name="connsiteY9" fmla="*/ 183176 h 488055"/>
                <a:gd name="connsiteX10" fmla="*/ 425018 w 442287"/>
                <a:gd name="connsiteY10" fmla="*/ 256447 h 488055"/>
                <a:gd name="connsiteX11" fmla="*/ 417450 w 442287"/>
                <a:gd name="connsiteY11" fmla="*/ 334017 h 488055"/>
                <a:gd name="connsiteX12" fmla="*/ 117581 w 442287"/>
                <a:gd name="connsiteY12" fmla="*/ 262345 h 4880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42287" h="488055">
                  <a:moveTo>
                    <a:pt x="117581" y="262345"/>
                  </a:moveTo>
                  <a:lnTo>
                    <a:pt x="111114" y="324849"/>
                  </a:lnTo>
                  <a:lnTo>
                    <a:pt x="412652" y="400820"/>
                  </a:lnTo>
                  <a:lnTo>
                    <a:pt x="404551" y="488055"/>
                  </a:lnTo>
                  <a:lnTo>
                    <a:pt x="0" y="392754"/>
                  </a:lnTo>
                  <a:lnTo>
                    <a:pt x="35036" y="0"/>
                  </a:lnTo>
                  <a:lnTo>
                    <a:pt x="442287" y="98570"/>
                  </a:lnTo>
                  <a:lnTo>
                    <a:pt x="433156" y="190141"/>
                  </a:lnTo>
                  <a:lnTo>
                    <a:pt x="129982" y="116906"/>
                  </a:lnTo>
                  <a:lnTo>
                    <a:pt x="124012" y="183176"/>
                  </a:lnTo>
                  <a:lnTo>
                    <a:pt x="425018" y="256447"/>
                  </a:lnTo>
                  <a:lnTo>
                    <a:pt x="417450" y="334017"/>
                  </a:lnTo>
                  <a:lnTo>
                    <a:pt x="117581" y="262345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1761F4C7-BC92-911B-4641-25FA3C18FB5F}"/>
                </a:ext>
              </a:extLst>
            </p:cNvPr>
            <p:cNvSpPr/>
            <p:nvPr/>
          </p:nvSpPr>
          <p:spPr>
            <a:xfrm>
              <a:off x="4683838" y="1239455"/>
              <a:ext cx="1965119" cy="2242068"/>
            </a:xfrm>
            <a:custGeom>
              <a:avLst/>
              <a:gdLst>
                <a:gd name="connsiteX0" fmla="*/ 1189454 w 1965119"/>
                <a:gd name="connsiteY0" fmla="*/ 1591305 h 2242068"/>
                <a:gd name="connsiteX1" fmla="*/ 1189454 w 1965119"/>
                <a:gd name="connsiteY1" fmla="*/ 1264324 h 2242068"/>
                <a:gd name="connsiteX2" fmla="*/ 1189810 w 1965119"/>
                <a:gd name="connsiteY2" fmla="*/ 1126453 h 2242068"/>
                <a:gd name="connsiteX3" fmla="*/ 1189987 w 1965119"/>
                <a:gd name="connsiteY3" fmla="*/ 1059650 h 2242068"/>
                <a:gd name="connsiteX4" fmla="*/ 1965119 w 1965119"/>
                <a:gd name="connsiteY4" fmla="*/ 1059081 h 2242068"/>
                <a:gd name="connsiteX5" fmla="*/ 1964622 w 1965119"/>
                <a:gd name="connsiteY5" fmla="*/ 0 h 2242068"/>
                <a:gd name="connsiteX6" fmla="*/ 1964622 w 1965119"/>
                <a:gd name="connsiteY6" fmla="*/ 0 h 2242068"/>
                <a:gd name="connsiteX7" fmla="*/ 0 w 1965119"/>
                <a:gd name="connsiteY7" fmla="*/ 252680 h 2242068"/>
                <a:gd name="connsiteX8" fmla="*/ 0 w 1965119"/>
                <a:gd name="connsiteY8" fmla="*/ 252680 h 2242068"/>
                <a:gd name="connsiteX9" fmla="*/ 144551 w 1965119"/>
                <a:gd name="connsiteY9" fmla="*/ 2242069 h 2242068"/>
                <a:gd name="connsiteX10" fmla="*/ 1189419 w 1965119"/>
                <a:gd name="connsiteY10" fmla="*/ 2242069 h 2242068"/>
                <a:gd name="connsiteX11" fmla="*/ 1189419 w 1965119"/>
                <a:gd name="connsiteY11" fmla="*/ 1591305 h 2242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65119" h="2242068">
                  <a:moveTo>
                    <a:pt x="1189454" y="1591305"/>
                  </a:moveTo>
                  <a:lnTo>
                    <a:pt x="1189454" y="1264324"/>
                  </a:lnTo>
                  <a:lnTo>
                    <a:pt x="1189810" y="1126453"/>
                  </a:lnTo>
                  <a:lnTo>
                    <a:pt x="1189987" y="1059650"/>
                  </a:lnTo>
                  <a:lnTo>
                    <a:pt x="1965119" y="1059081"/>
                  </a:lnTo>
                  <a:lnTo>
                    <a:pt x="1964622" y="0"/>
                  </a:lnTo>
                  <a:moveTo>
                    <a:pt x="1964622" y="0"/>
                  </a:moveTo>
                  <a:cubicBezTo>
                    <a:pt x="1361509" y="0"/>
                    <a:pt x="700760" y="57067"/>
                    <a:pt x="0" y="252680"/>
                  </a:cubicBezTo>
                  <a:moveTo>
                    <a:pt x="0" y="252680"/>
                  </a:moveTo>
                  <a:lnTo>
                    <a:pt x="144551" y="2242069"/>
                  </a:lnTo>
                  <a:lnTo>
                    <a:pt x="1189419" y="2242069"/>
                  </a:lnTo>
                  <a:lnTo>
                    <a:pt x="1189419" y="1591305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9B2850A6-C18A-4D8C-0F0F-48EF553BE58A}"/>
                </a:ext>
              </a:extLst>
            </p:cNvPr>
            <p:cNvSpPr/>
            <p:nvPr/>
          </p:nvSpPr>
          <p:spPr>
            <a:xfrm>
              <a:off x="4984017" y="2118853"/>
              <a:ext cx="932378" cy="638624"/>
            </a:xfrm>
            <a:custGeom>
              <a:avLst/>
              <a:gdLst>
                <a:gd name="connsiteX0" fmla="*/ 888174 w 932378"/>
                <a:gd name="connsiteY0" fmla="*/ 353123 h 638624"/>
                <a:gd name="connsiteX1" fmla="*/ 759756 w 932378"/>
                <a:gd name="connsiteY1" fmla="*/ 344985 h 638624"/>
                <a:gd name="connsiteX2" fmla="*/ 243522 w 932378"/>
                <a:gd name="connsiteY2" fmla="*/ 529796 h 638624"/>
                <a:gd name="connsiteX3" fmla="*/ 233289 w 932378"/>
                <a:gd name="connsiteY3" fmla="*/ 594432 h 638624"/>
                <a:gd name="connsiteX4" fmla="*/ 191217 w 932378"/>
                <a:gd name="connsiteY4" fmla="*/ 635900 h 638624"/>
                <a:gd name="connsiteX5" fmla="*/ 109205 w 932378"/>
                <a:gd name="connsiteY5" fmla="*/ 614366 h 638624"/>
                <a:gd name="connsiteX6" fmla="*/ 21259 w 932378"/>
                <a:gd name="connsiteY6" fmla="*/ 607899 h 638624"/>
                <a:gd name="connsiteX7" fmla="*/ 1858 w 932378"/>
                <a:gd name="connsiteY7" fmla="*/ 537862 h 638624"/>
                <a:gd name="connsiteX8" fmla="*/ 34265 w 932378"/>
                <a:gd name="connsiteY8" fmla="*/ 494760 h 638624"/>
                <a:gd name="connsiteX9" fmla="*/ 76301 w 932378"/>
                <a:gd name="connsiteY9" fmla="*/ 417723 h 638624"/>
                <a:gd name="connsiteX10" fmla="*/ 169115 w 932378"/>
                <a:gd name="connsiteY10" fmla="*/ 429591 h 638624"/>
                <a:gd name="connsiteX11" fmla="*/ 184750 w 932378"/>
                <a:gd name="connsiteY11" fmla="*/ 420459 h 638624"/>
                <a:gd name="connsiteX12" fmla="*/ 199852 w 932378"/>
                <a:gd name="connsiteY12" fmla="*/ 347686 h 638624"/>
                <a:gd name="connsiteX13" fmla="*/ 217121 w 932378"/>
                <a:gd name="connsiteY13" fmla="*/ 272817 h 638624"/>
                <a:gd name="connsiteX14" fmla="*/ 344438 w 932378"/>
                <a:gd name="connsiteY14" fmla="*/ 64874 h 638624"/>
                <a:gd name="connsiteX15" fmla="*/ 502456 w 932378"/>
                <a:gd name="connsiteY15" fmla="*/ 238 h 638624"/>
                <a:gd name="connsiteX16" fmla="*/ 418810 w 932378"/>
                <a:gd name="connsiteY16" fmla="*/ 86442 h 638624"/>
                <a:gd name="connsiteX17" fmla="*/ 319600 w 932378"/>
                <a:gd name="connsiteY17" fmla="*/ 301883 h 638624"/>
                <a:gd name="connsiteX18" fmla="*/ 317432 w 932378"/>
                <a:gd name="connsiteY18" fmla="*/ 351986 h 638624"/>
                <a:gd name="connsiteX19" fmla="*/ 439348 w 932378"/>
                <a:gd name="connsiteY19" fmla="*/ 307249 h 638624"/>
                <a:gd name="connsiteX20" fmla="*/ 467953 w 932378"/>
                <a:gd name="connsiteY20" fmla="*/ 226481 h 638624"/>
                <a:gd name="connsiteX21" fmla="*/ 511091 w 932378"/>
                <a:gd name="connsiteY21" fmla="*/ 146210 h 638624"/>
                <a:gd name="connsiteX22" fmla="*/ 735486 w 932378"/>
                <a:gd name="connsiteY22" fmla="*/ 238 h 638624"/>
                <a:gd name="connsiteX23" fmla="*/ 638408 w 932378"/>
                <a:gd name="connsiteY23" fmla="*/ 107940 h 638624"/>
                <a:gd name="connsiteX24" fmla="*/ 594169 w 932378"/>
                <a:gd name="connsiteY24" fmla="*/ 194145 h 638624"/>
                <a:gd name="connsiteX25" fmla="*/ 578001 w 932378"/>
                <a:gd name="connsiteY25" fmla="*/ 263080 h 638624"/>
                <a:gd name="connsiteX26" fmla="*/ 679947 w 932378"/>
                <a:gd name="connsiteY26" fmla="*/ 242080 h 638624"/>
                <a:gd name="connsiteX27" fmla="*/ 711252 w 932378"/>
                <a:gd name="connsiteY27" fmla="*/ 198445 h 638624"/>
                <a:gd name="connsiteX28" fmla="*/ 831534 w 932378"/>
                <a:gd name="connsiteY28" fmla="*/ 65940 h 638624"/>
                <a:gd name="connsiteX29" fmla="*/ 932378 w 932378"/>
                <a:gd name="connsiteY29" fmla="*/ 44939 h 638624"/>
                <a:gd name="connsiteX30" fmla="*/ 850935 w 932378"/>
                <a:gd name="connsiteY30" fmla="*/ 131108 h 638624"/>
                <a:gd name="connsiteX31" fmla="*/ 810995 w 932378"/>
                <a:gd name="connsiteY31" fmla="*/ 226481 h 638624"/>
                <a:gd name="connsiteX32" fmla="*/ 887037 w 932378"/>
                <a:gd name="connsiteY32" fmla="*/ 223460 h 638624"/>
                <a:gd name="connsiteX33" fmla="*/ 888174 w 932378"/>
                <a:gd name="connsiteY33" fmla="*/ 353123 h 638624"/>
                <a:gd name="connsiteX34" fmla="*/ 888530 w 932378"/>
                <a:gd name="connsiteY34" fmla="*/ 215216 h 638624"/>
                <a:gd name="connsiteX35" fmla="*/ 888174 w 932378"/>
                <a:gd name="connsiteY35" fmla="*/ 353123 h 6386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932378" h="638624">
                  <a:moveTo>
                    <a:pt x="888174" y="353123"/>
                  </a:moveTo>
                  <a:cubicBezTo>
                    <a:pt x="888174" y="346123"/>
                    <a:pt x="802396" y="339620"/>
                    <a:pt x="759756" y="344985"/>
                  </a:cubicBezTo>
                  <a:cubicBezTo>
                    <a:pt x="646474" y="358453"/>
                    <a:pt x="363271" y="447358"/>
                    <a:pt x="243522" y="529796"/>
                  </a:cubicBezTo>
                  <a:cubicBezTo>
                    <a:pt x="240857" y="536796"/>
                    <a:pt x="241355" y="576097"/>
                    <a:pt x="233289" y="594432"/>
                  </a:cubicBezTo>
                  <a:cubicBezTo>
                    <a:pt x="226289" y="611097"/>
                    <a:pt x="208486" y="628367"/>
                    <a:pt x="191217" y="635900"/>
                  </a:cubicBezTo>
                  <a:cubicBezTo>
                    <a:pt x="160445" y="649331"/>
                    <a:pt x="124840" y="608432"/>
                    <a:pt x="109205" y="614366"/>
                  </a:cubicBezTo>
                  <a:cubicBezTo>
                    <a:pt x="93002" y="620265"/>
                    <a:pt x="58499" y="634301"/>
                    <a:pt x="21259" y="607899"/>
                  </a:cubicBezTo>
                  <a:cubicBezTo>
                    <a:pt x="4558" y="596066"/>
                    <a:pt x="-4041" y="562665"/>
                    <a:pt x="1858" y="537862"/>
                  </a:cubicBezTo>
                  <a:cubicBezTo>
                    <a:pt x="7259" y="520060"/>
                    <a:pt x="22361" y="506060"/>
                    <a:pt x="34265" y="494760"/>
                  </a:cubicBezTo>
                  <a:cubicBezTo>
                    <a:pt x="45067" y="483993"/>
                    <a:pt x="37462" y="442525"/>
                    <a:pt x="76301" y="417723"/>
                  </a:cubicBezTo>
                  <a:cubicBezTo>
                    <a:pt x="103271" y="400525"/>
                    <a:pt x="140510" y="414560"/>
                    <a:pt x="169115" y="429591"/>
                  </a:cubicBezTo>
                  <a:cubicBezTo>
                    <a:pt x="175582" y="427424"/>
                    <a:pt x="179917" y="424759"/>
                    <a:pt x="184750" y="420459"/>
                  </a:cubicBezTo>
                  <a:cubicBezTo>
                    <a:pt x="188481" y="409088"/>
                    <a:pt x="194450" y="374621"/>
                    <a:pt x="199852" y="347686"/>
                  </a:cubicBezTo>
                  <a:cubicBezTo>
                    <a:pt x="206354" y="318584"/>
                    <a:pt x="208522" y="299716"/>
                    <a:pt x="217121" y="272817"/>
                  </a:cubicBezTo>
                  <a:cubicBezTo>
                    <a:pt x="238690" y="207648"/>
                    <a:pt x="290462" y="113910"/>
                    <a:pt x="344438" y="64874"/>
                  </a:cubicBezTo>
                  <a:cubicBezTo>
                    <a:pt x="387043" y="27172"/>
                    <a:pt x="453384" y="-2996"/>
                    <a:pt x="502456" y="238"/>
                  </a:cubicBezTo>
                  <a:cubicBezTo>
                    <a:pt x="497588" y="7735"/>
                    <a:pt x="436648" y="62173"/>
                    <a:pt x="418810" y="86442"/>
                  </a:cubicBezTo>
                  <a:cubicBezTo>
                    <a:pt x="376738" y="142408"/>
                    <a:pt x="337935" y="228613"/>
                    <a:pt x="319600" y="301883"/>
                  </a:cubicBezTo>
                  <a:cubicBezTo>
                    <a:pt x="313097" y="326650"/>
                    <a:pt x="313097" y="335853"/>
                    <a:pt x="317432" y="351986"/>
                  </a:cubicBezTo>
                  <a:cubicBezTo>
                    <a:pt x="357337" y="334183"/>
                    <a:pt x="409109" y="316985"/>
                    <a:pt x="439348" y="307249"/>
                  </a:cubicBezTo>
                  <a:cubicBezTo>
                    <a:pt x="451217" y="280883"/>
                    <a:pt x="457684" y="250679"/>
                    <a:pt x="467953" y="226481"/>
                  </a:cubicBezTo>
                  <a:cubicBezTo>
                    <a:pt x="484121" y="188744"/>
                    <a:pt x="494426" y="172576"/>
                    <a:pt x="511091" y="146210"/>
                  </a:cubicBezTo>
                  <a:cubicBezTo>
                    <a:pt x="559097" y="71874"/>
                    <a:pt x="660510" y="-1397"/>
                    <a:pt x="735486" y="238"/>
                  </a:cubicBezTo>
                  <a:cubicBezTo>
                    <a:pt x="710648" y="21771"/>
                    <a:pt x="658875" y="75640"/>
                    <a:pt x="638408" y="107940"/>
                  </a:cubicBezTo>
                  <a:cubicBezTo>
                    <a:pt x="621707" y="134875"/>
                    <a:pt x="606037" y="163977"/>
                    <a:pt x="594169" y="194145"/>
                  </a:cubicBezTo>
                  <a:cubicBezTo>
                    <a:pt x="583935" y="221080"/>
                    <a:pt x="580701" y="241014"/>
                    <a:pt x="578001" y="263080"/>
                  </a:cubicBezTo>
                  <a:cubicBezTo>
                    <a:pt x="616839" y="251816"/>
                    <a:pt x="655145" y="243714"/>
                    <a:pt x="679947" y="242080"/>
                  </a:cubicBezTo>
                  <a:cubicBezTo>
                    <a:pt x="696683" y="232912"/>
                    <a:pt x="702049" y="215145"/>
                    <a:pt x="711252" y="198445"/>
                  </a:cubicBezTo>
                  <a:cubicBezTo>
                    <a:pt x="739821" y="145108"/>
                    <a:pt x="795893" y="85305"/>
                    <a:pt x="831534" y="65940"/>
                  </a:cubicBezTo>
                  <a:cubicBezTo>
                    <a:pt x="860103" y="50305"/>
                    <a:pt x="902175" y="35203"/>
                    <a:pt x="932378" y="44939"/>
                  </a:cubicBezTo>
                  <a:cubicBezTo>
                    <a:pt x="900007" y="69173"/>
                    <a:pt x="866037" y="107905"/>
                    <a:pt x="850935" y="131108"/>
                  </a:cubicBezTo>
                  <a:cubicBezTo>
                    <a:pt x="835300" y="155875"/>
                    <a:pt x="809929" y="203846"/>
                    <a:pt x="810995" y="226481"/>
                  </a:cubicBezTo>
                  <a:cubicBezTo>
                    <a:pt x="837468" y="228613"/>
                    <a:pt x="871900" y="227227"/>
                    <a:pt x="887037" y="223460"/>
                  </a:cubicBezTo>
                  <a:lnTo>
                    <a:pt x="888174" y="353123"/>
                  </a:lnTo>
                  <a:lnTo>
                    <a:pt x="888530" y="215216"/>
                  </a:lnTo>
                  <a:lnTo>
                    <a:pt x="888174" y="353123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236409C9-BB11-C946-7C20-4AD55433EE66}"/>
                </a:ext>
              </a:extLst>
            </p:cNvPr>
            <p:cNvSpPr/>
            <p:nvPr/>
          </p:nvSpPr>
          <p:spPr>
            <a:xfrm>
              <a:off x="4923395" y="1460848"/>
              <a:ext cx="1345921" cy="758584"/>
            </a:xfrm>
            <a:custGeom>
              <a:avLst/>
              <a:gdLst>
                <a:gd name="connsiteX0" fmla="*/ 605293 w 1345921"/>
                <a:gd name="connsiteY0" fmla="*/ 138598 h 758584"/>
                <a:gd name="connsiteX1" fmla="*/ 837256 w 1345921"/>
                <a:gd name="connsiteY1" fmla="*/ 195 h 758584"/>
                <a:gd name="connsiteX2" fmla="*/ 723975 w 1345921"/>
                <a:gd name="connsiteY2" fmla="*/ 129466 h 758584"/>
                <a:gd name="connsiteX3" fmla="*/ 651167 w 1345921"/>
                <a:gd name="connsiteY3" fmla="*/ 321775 h 758584"/>
                <a:gd name="connsiteX4" fmla="*/ 780616 w 1345921"/>
                <a:gd name="connsiteY4" fmla="*/ 285139 h 758584"/>
                <a:gd name="connsiteX5" fmla="*/ 910101 w 1345921"/>
                <a:gd name="connsiteY5" fmla="*/ 91730 h 758584"/>
                <a:gd name="connsiteX6" fmla="*/ 1054651 w 1345921"/>
                <a:gd name="connsiteY6" fmla="*/ 40561 h 758584"/>
                <a:gd name="connsiteX7" fmla="*/ 1008778 w 1345921"/>
                <a:gd name="connsiteY7" fmla="*/ 83699 h 758584"/>
                <a:gd name="connsiteX8" fmla="*/ 949436 w 1345921"/>
                <a:gd name="connsiteY8" fmla="*/ 169868 h 758584"/>
                <a:gd name="connsiteX9" fmla="*/ 919766 w 1345921"/>
                <a:gd name="connsiteY9" fmla="*/ 267941 h 758584"/>
                <a:gd name="connsiteX10" fmla="*/ 1036813 w 1345921"/>
                <a:gd name="connsiteY10" fmla="*/ 276007 h 758584"/>
                <a:gd name="connsiteX11" fmla="*/ 1290382 w 1345921"/>
                <a:gd name="connsiteY11" fmla="*/ 154802 h 758584"/>
                <a:gd name="connsiteX12" fmla="*/ 1155532 w 1345921"/>
                <a:gd name="connsiteY12" fmla="*/ 303475 h 758584"/>
                <a:gd name="connsiteX13" fmla="*/ 1345921 w 1345921"/>
                <a:gd name="connsiteY13" fmla="*/ 545317 h 758584"/>
                <a:gd name="connsiteX14" fmla="*/ 1169532 w 1345921"/>
                <a:gd name="connsiteY14" fmla="*/ 425746 h 758584"/>
                <a:gd name="connsiteX15" fmla="*/ 848023 w 1345921"/>
                <a:gd name="connsiteY15" fmla="*/ 403644 h 758584"/>
                <a:gd name="connsiteX16" fmla="*/ 276251 w 1345921"/>
                <a:gd name="connsiteY16" fmla="*/ 639623 h 758584"/>
                <a:gd name="connsiteX17" fmla="*/ 243346 w 1345921"/>
                <a:gd name="connsiteY17" fmla="*/ 725793 h 758584"/>
                <a:gd name="connsiteX18" fmla="*/ 189975 w 1345921"/>
                <a:gd name="connsiteY18" fmla="*/ 757631 h 758584"/>
                <a:gd name="connsiteX19" fmla="*/ 113897 w 1345921"/>
                <a:gd name="connsiteY19" fmla="*/ 739295 h 758584"/>
                <a:gd name="connsiteX20" fmla="*/ 36789 w 1345921"/>
                <a:gd name="connsiteY20" fmla="*/ 728458 h 758584"/>
                <a:gd name="connsiteX21" fmla="*/ 1184 w 1345921"/>
                <a:gd name="connsiteY21" fmla="*/ 657390 h 758584"/>
                <a:gd name="connsiteX22" fmla="*/ 45921 w 1345921"/>
                <a:gd name="connsiteY22" fmla="*/ 570653 h 758584"/>
                <a:gd name="connsiteX23" fmla="*/ 105263 w 1345921"/>
                <a:gd name="connsiteY23" fmla="*/ 499585 h 758584"/>
                <a:gd name="connsiteX24" fmla="*/ 162436 w 1345921"/>
                <a:gd name="connsiteY24" fmla="*/ 510316 h 758584"/>
                <a:gd name="connsiteX25" fmla="*/ 185107 w 1345921"/>
                <a:gd name="connsiteY25" fmla="*/ 522753 h 758584"/>
                <a:gd name="connsiteX26" fmla="*/ 208310 w 1345921"/>
                <a:gd name="connsiteY26" fmla="*/ 509286 h 758584"/>
                <a:gd name="connsiteX27" fmla="*/ 237412 w 1345921"/>
                <a:gd name="connsiteY27" fmla="*/ 362212 h 758584"/>
                <a:gd name="connsiteX28" fmla="*/ 277885 w 1345921"/>
                <a:gd name="connsiteY28" fmla="*/ 242108 h 758584"/>
                <a:gd name="connsiteX29" fmla="*/ 554088 w 1345921"/>
                <a:gd name="connsiteY29" fmla="*/ 8296 h 758584"/>
                <a:gd name="connsiteX30" fmla="*/ 468843 w 1345921"/>
                <a:gd name="connsiteY30" fmla="*/ 93933 h 758584"/>
                <a:gd name="connsiteX31" fmla="*/ 346927 w 1345921"/>
                <a:gd name="connsiteY31" fmla="*/ 434949 h 758584"/>
                <a:gd name="connsiteX32" fmla="*/ 507113 w 1345921"/>
                <a:gd name="connsiteY32" fmla="*/ 369745 h 758584"/>
                <a:gd name="connsiteX33" fmla="*/ 556754 w 1345921"/>
                <a:gd name="connsiteY33" fmla="*/ 224839 h 758584"/>
                <a:gd name="connsiteX34" fmla="*/ 605293 w 1345921"/>
                <a:gd name="connsiteY34" fmla="*/ 138598 h 7585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1345921" h="758584">
                  <a:moveTo>
                    <a:pt x="605293" y="138598"/>
                  </a:moveTo>
                  <a:cubicBezTo>
                    <a:pt x="646298" y="81531"/>
                    <a:pt x="754143" y="-4638"/>
                    <a:pt x="837256" y="195"/>
                  </a:cubicBezTo>
                  <a:cubicBezTo>
                    <a:pt x="791951" y="39495"/>
                    <a:pt x="752011" y="83130"/>
                    <a:pt x="723975" y="129466"/>
                  </a:cubicBezTo>
                  <a:cubicBezTo>
                    <a:pt x="687269" y="189234"/>
                    <a:pt x="657598" y="264175"/>
                    <a:pt x="651167" y="321775"/>
                  </a:cubicBezTo>
                  <a:cubicBezTo>
                    <a:pt x="678634" y="311541"/>
                    <a:pt x="743377" y="293241"/>
                    <a:pt x="780616" y="285139"/>
                  </a:cubicBezTo>
                  <a:cubicBezTo>
                    <a:pt x="813520" y="213503"/>
                    <a:pt x="856693" y="134299"/>
                    <a:pt x="910101" y="91730"/>
                  </a:cubicBezTo>
                  <a:cubicBezTo>
                    <a:pt x="948370" y="61028"/>
                    <a:pt x="1003376" y="34627"/>
                    <a:pt x="1054651" y="40561"/>
                  </a:cubicBezTo>
                  <a:cubicBezTo>
                    <a:pt x="1042783" y="57262"/>
                    <a:pt x="1023346" y="70196"/>
                    <a:pt x="1008778" y="83699"/>
                  </a:cubicBezTo>
                  <a:cubicBezTo>
                    <a:pt x="982305" y="106831"/>
                    <a:pt x="964005" y="138101"/>
                    <a:pt x="949436" y="169868"/>
                  </a:cubicBezTo>
                  <a:cubicBezTo>
                    <a:pt x="938634" y="193569"/>
                    <a:pt x="920299" y="264672"/>
                    <a:pt x="919766" y="267941"/>
                  </a:cubicBezTo>
                  <a:cubicBezTo>
                    <a:pt x="956970" y="267408"/>
                    <a:pt x="1022813" y="271672"/>
                    <a:pt x="1036813" y="276007"/>
                  </a:cubicBezTo>
                  <a:cubicBezTo>
                    <a:pt x="1080520" y="218905"/>
                    <a:pt x="1175999" y="135969"/>
                    <a:pt x="1290382" y="154802"/>
                  </a:cubicBezTo>
                  <a:cubicBezTo>
                    <a:pt x="1240741" y="181736"/>
                    <a:pt x="1150131" y="260372"/>
                    <a:pt x="1155532" y="303475"/>
                  </a:cubicBezTo>
                  <a:cubicBezTo>
                    <a:pt x="1229939" y="351445"/>
                    <a:pt x="1341053" y="452148"/>
                    <a:pt x="1345921" y="545317"/>
                  </a:cubicBezTo>
                  <a:cubicBezTo>
                    <a:pt x="1295215" y="492549"/>
                    <a:pt x="1211604" y="440279"/>
                    <a:pt x="1169532" y="425746"/>
                  </a:cubicBezTo>
                  <a:cubicBezTo>
                    <a:pt x="1068652" y="390177"/>
                    <a:pt x="948370" y="385344"/>
                    <a:pt x="848023" y="403644"/>
                  </a:cubicBezTo>
                  <a:cubicBezTo>
                    <a:pt x="638730" y="442980"/>
                    <a:pt x="453706" y="533484"/>
                    <a:pt x="276251" y="639623"/>
                  </a:cubicBezTo>
                  <a:cubicBezTo>
                    <a:pt x="271951" y="668192"/>
                    <a:pt x="256281" y="711259"/>
                    <a:pt x="243346" y="725793"/>
                  </a:cubicBezTo>
                  <a:cubicBezTo>
                    <a:pt x="230412" y="740326"/>
                    <a:pt x="210975" y="754362"/>
                    <a:pt x="189975" y="757631"/>
                  </a:cubicBezTo>
                  <a:cubicBezTo>
                    <a:pt x="163538" y="761895"/>
                    <a:pt x="136568" y="751164"/>
                    <a:pt x="113897" y="739295"/>
                  </a:cubicBezTo>
                  <a:cubicBezTo>
                    <a:pt x="99329" y="731194"/>
                    <a:pt x="61023" y="741463"/>
                    <a:pt x="36789" y="728458"/>
                  </a:cubicBezTo>
                  <a:cubicBezTo>
                    <a:pt x="20053" y="719858"/>
                    <a:pt x="-5851" y="695624"/>
                    <a:pt x="1184" y="657390"/>
                  </a:cubicBezTo>
                  <a:cubicBezTo>
                    <a:pt x="7119" y="623456"/>
                    <a:pt x="41089" y="602988"/>
                    <a:pt x="45921" y="570653"/>
                  </a:cubicBezTo>
                  <a:cubicBezTo>
                    <a:pt x="52957" y="523286"/>
                    <a:pt x="87425" y="502748"/>
                    <a:pt x="105263" y="499585"/>
                  </a:cubicBezTo>
                  <a:cubicBezTo>
                    <a:pt x="124664" y="495783"/>
                    <a:pt x="144634" y="502286"/>
                    <a:pt x="162436" y="510316"/>
                  </a:cubicBezTo>
                  <a:cubicBezTo>
                    <a:pt x="169969" y="514083"/>
                    <a:pt x="178036" y="520586"/>
                    <a:pt x="185107" y="522753"/>
                  </a:cubicBezTo>
                  <a:cubicBezTo>
                    <a:pt x="192107" y="520586"/>
                    <a:pt x="202341" y="511951"/>
                    <a:pt x="208310" y="509286"/>
                  </a:cubicBezTo>
                  <a:cubicBezTo>
                    <a:pt x="209909" y="503849"/>
                    <a:pt x="227712" y="405314"/>
                    <a:pt x="237412" y="362212"/>
                  </a:cubicBezTo>
                  <a:cubicBezTo>
                    <a:pt x="247113" y="319110"/>
                    <a:pt x="263849" y="282439"/>
                    <a:pt x="277885" y="242108"/>
                  </a:cubicBezTo>
                  <a:cubicBezTo>
                    <a:pt x="319957" y="122537"/>
                    <a:pt x="449975" y="1829"/>
                    <a:pt x="554088" y="8296"/>
                  </a:cubicBezTo>
                  <a:cubicBezTo>
                    <a:pt x="548687" y="15865"/>
                    <a:pt x="515215" y="40099"/>
                    <a:pt x="468843" y="93933"/>
                  </a:cubicBezTo>
                  <a:cubicBezTo>
                    <a:pt x="393867" y="181772"/>
                    <a:pt x="374963" y="274977"/>
                    <a:pt x="346927" y="434949"/>
                  </a:cubicBezTo>
                  <a:cubicBezTo>
                    <a:pt x="404634" y="408015"/>
                    <a:pt x="454807" y="388649"/>
                    <a:pt x="507113" y="369745"/>
                  </a:cubicBezTo>
                  <a:cubicBezTo>
                    <a:pt x="519550" y="320211"/>
                    <a:pt x="536251" y="271708"/>
                    <a:pt x="556754" y="224839"/>
                  </a:cubicBezTo>
                  <a:cubicBezTo>
                    <a:pt x="570256" y="194671"/>
                    <a:pt x="586424" y="165000"/>
                    <a:pt x="605293" y="138598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FB79FA7-D947-A964-26E9-92626B18C703}"/>
                </a:ext>
              </a:extLst>
            </p:cNvPr>
            <p:cNvSpPr/>
            <p:nvPr/>
          </p:nvSpPr>
          <p:spPr>
            <a:xfrm>
              <a:off x="6744579" y="1731916"/>
              <a:ext cx="1927915" cy="568361"/>
            </a:xfrm>
            <a:custGeom>
              <a:avLst/>
              <a:gdLst>
                <a:gd name="connsiteX0" fmla="*/ 1927915 w 1927915"/>
                <a:gd name="connsiteY0" fmla="*/ 0 h 568361"/>
                <a:gd name="connsiteX1" fmla="*/ 0 w 1927915"/>
                <a:gd name="connsiteY1" fmla="*/ 1670 h 568361"/>
                <a:gd name="connsiteX2" fmla="*/ 1599 w 1927915"/>
                <a:gd name="connsiteY2" fmla="*/ 568361 h 568361"/>
                <a:gd name="connsiteX3" fmla="*/ 1884742 w 1927915"/>
                <a:gd name="connsiteY3" fmla="*/ 567295 h 568361"/>
                <a:gd name="connsiteX4" fmla="*/ 1927915 w 1927915"/>
                <a:gd name="connsiteY4" fmla="*/ 0 h 568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27915" h="568361">
                  <a:moveTo>
                    <a:pt x="1927915" y="0"/>
                  </a:moveTo>
                  <a:lnTo>
                    <a:pt x="0" y="1670"/>
                  </a:lnTo>
                  <a:lnTo>
                    <a:pt x="1599" y="568361"/>
                  </a:lnTo>
                  <a:lnTo>
                    <a:pt x="1884742" y="567295"/>
                  </a:lnTo>
                  <a:lnTo>
                    <a:pt x="1927915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E8AD678A-B1F9-A1A5-09B8-D70DE78C46E4}"/>
                </a:ext>
              </a:extLst>
            </p:cNvPr>
            <p:cNvSpPr/>
            <p:nvPr/>
          </p:nvSpPr>
          <p:spPr>
            <a:xfrm>
              <a:off x="6870835" y="4090875"/>
              <a:ext cx="1230526" cy="581262"/>
            </a:xfrm>
            <a:custGeom>
              <a:avLst/>
              <a:gdLst>
                <a:gd name="connsiteX0" fmla="*/ 316813 w 1230526"/>
                <a:gd name="connsiteY0" fmla="*/ 176014 h 581262"/>
                <a:gd name="connsiteX1" fmla="*/ 297945 w 1230526"/>
                <a:gd name="connsiteY1" fmla="*/ 324189 h 581262"/>
                <a:gd name="connsiteX2" fmla="*/ 388591 w 1230526"/>
                <a:gd name="connsiteY2" fmla="*/ 290752 h 581262"/>
                <a:gd name="connsiteX3" fmla="*/ 446333 w 1230526"/>
                <a:gd name="connsiteY3" fmla="*/ 181379 h 581262"/>
                <a:gd name="connsiteX4" fmla="*/ 607550 w 1230526"/>
                <a:gd name="connsiteY4" fmla="*/ 30006 h 581262"/>
                <a:gd name="connsiteX5" fmla="*/ 744603 w 1230526"/>
                <a:gd name="connsiteY5" fmla="*/ 6340 h 581262"/>
                <a:gd name="connsiteX6" fmla="*/ 612382 w 1230526"/>
                <a:gd name="connsiteY6" fmla="*/ 114043 h 581262"/>
                <a:gd name="connsiteX7" fmla="*/ 543873 w 1230526"/>
                <a:gd name="connsiteY7" fmla="*/ 221745 h 581262"/>
                <a:gd name="connsiteX8" fmla="*/ 539574 w 1230526"/>
                <a:gd name="connsiteY8" fmla="*/ 243314 h 581262"/>
                <a:gd name="connsiteX9" fmla="*/ 691693 w 1230526"/>
                <a:gd name="connsiteY9" fmla="*/ 216878 h 581262"/>
                <a:gd name="connsiteX10" fmla="*/ 715927 w 1230526"/>
                <a:gd name="connsiteY10" fmla="*/ 180242 h 581262"/>
                <a:gd name="connsiteX11" fmla="*/ 750502 w 1230526"/>
                <a:gd name="connsiteY11" fmla="*/ 137211 h 581262"/>
                <a:gd name="connsiteX12" fmla="*/ 942526 w 1230526"/>
                <a:gd name="connsiteY12" fmla="*/ 49336 h 581262"/>
                <a:gd name="connsiteX13" fmla="*/ 823843 w 1230526"/>
                <a:gd name="connsiteY13" fmla="*/ 178643 h 581262"/>
                <a:gd name="connsiteX14" fmla="*/ 815244 w 1230526"/>
                <a:gd name="connsiteY14" fmla="*/ 207710 h 581262"/>
                <a:gd name="connsiteX15" fmla="*/ 911789 w 1230526"/>
                <a:gd name="connsiteY15" fmla="*/ 212649 h 581262"/>
                <a:gd name="connsiteX16" fmla="*/ 1031004 w 1230526"/>
                <a:gd name="connsiteY16" fmla="*/ 159846 h 581262"/>
                <a:gd name="connsiteX17" fmla="*/ 1166423 w 1230526"/>
                <a:gd name="connsiteY17" fmla="*/ 180242 h 581262"/>
                <a:gd name="connsiteX18" fmla="*/ 1083346 w 1230526"/>
                <a:gd name="connsiteY18" fmla="*/ 194278 h 581262"/>
                <a:gd name="connsiteX19" fmla="*/ 1026634 w 1230526"/>
                <a:gd name="connsiteY19" fmla="*/ 233614 h 581262"/>
                <a:gd name="connsiteX20" fmla="*/ 1131849 w 1230526"/>
                <a:gd name="connsiteY20" fmla="*/ 297183 h 581262"/>
                <a:gd name="connsiteX21" fmla="*/ 1192790 w 1230526"/>
                <a:gd name="connsiteY21" fmla="*/ 361855 h 581262"/>
                <a:gd name="connsiteX22" fmla="*/ 1219226 w 1230526"/>
                <a:gd name="connsiteY22" fmla="*/ 539594 h 581262"/>
                <a:gd name="connsiteX23" fmla="*/ 1197729 w 1230526"/>
                <a:gd name="connsiteY23" fmla="*/ 490523 h 581262"/>
                <a:gd name="connsiteX24" fmla="*/ 1123747 w 1230526"/>
                <a:gd name="connsiteY24" fmla="*/ 405419 h 581262"/>
                <a:gd name="connsiteX25" fmla="*/ 680962 w 1230526"/>
                <a:gd name="connsiteY25" fmla="*/ 336448 h 581262"/>
                <a:gd name="connsiteX26" fmla="*/ 188963 w 1230526"/>
                <a:gd name="connsiteY26" fmla="*/ 511558 h 581262"/>
                <a:gd name="connsiteX27" fmla="*/ 164658 w 1230526"/>
                <a:gd name="connsiteY27" fmla="*/ 572498 h 581262"/>
                <a:gd name="connsiteX28" fmla="*/ 95047 w 1230526"/>
                <a:gd name="connsiteY28" fmla="*/ 575199 h 581262"/>
                <a:gd name="connsiteX29" fmla="*/ 34107 w 1230526"/>
                <a:gd name="connsiteY29" fmla="*/ 574630 h 581262"/>
                <a:gd name="connsiteX30" fmla="*/ 102 w 1230526"/>
                <a:gd name="connsiteY30" fmla="*/ 523427 h 581262"/>
                <a:gd name="connsiteX31" fmla="*/ 20071 w 1230526"/>
                <a:gd name="connsiteY31" fmla="*/ 463126 h 581262"/>
                <a:gd name="connsiteX32" fmla="*/ 47077 w 1230526"/>
                <a:gd name="connsiteY32" fmla="*/ 394688 h 581262"/>
                <a:gd name="connsiteX33" fmla="*/ 86413 w 1230526"/>
                <a:gd name="connsiteY33" fmla="*/ 386089 h 581262"/>
                <a:gd name="connsiteX34" fmla="*/ 124150 w 1230526"/>
                <a:gd name="connsiteY34" fmla="*/ 399556 h 581262"/>
                <a:gd name="connsiteX35" fmla="*/ 176491 w 1230526"/>
                <a:gd name="connsiteY35" fmla="*/ 374220 h 581262"/>
                <a:gd name="connsiteX36" fmla="*/ 200796 w 1230526"/>
                <a:gd name="connsiteY36" fmla="*/ 242213 h 581262"/>
                <a:gd name="connsiteX37" fmla="*/ 316813 w 1230526"/>
                <a:gd name="connsiteY37" fmla="*/ 176014 h 5812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230526" h="581262">
                  <a:moveTo>
                    <a:pt x="316813" y="176014"/>
                  </a:moveTo>
                  <a:cubicBezTo>
                    <a:pt x="303346" y="230345"/>
                    <a:pt x="296843" y="321950"/>
                    <a:pt x="297945" y="324189"/>
                  </a:cubicBezTo>
                  <a:cubicBezTo>
                    <a:pt x="330849" y="310651"/>
                    <a:pt x="361586" y="298783"/>
                    <a:pt x="388591" y="290752"/>
                  </a:cubicBezTo>
                  <a:cubicBezTo>
                    <a:pt x="390688" y="287483"/>
                    <a:pt x="429064" y="204014"/>
                    <a:pt x="446333" y="181379"/>
                  </a:cubicBezTo>
                  <a:cubicBezTo>
                    <a:pt x="486735" y="118911"/>
                    <a:pt x="541208" y="65540"/>
                    <a:pt x="607550" y="30006"/>
                  </a:cubicBezTo>
                  <a:cubicBezTo>
                    <a:pt x="649124" y="8970"/>
                    <a:pt x="699795" y="-10396"/>
                    <a:pt x="744603" y="6340"/>
                  </a:cubicBezTo>
                  <a:cubicBezTo>
                    <a:pt x="685759" y="34305"/>
                    <a:pt x="639956" y="84976"/>
                    <a:pt x="612382" y="114043"/>
                  </a:cubicBezTo>
                  <a:cubicBezTo>
                    <a:pt x="587047" y="140978"/>
                    <a:pt x="557341" y="180811"/>
                    <a:pt x="543873" y="221745"/>
                  </a:cubicBezTo>
                  <a:cubicBezTo>
                    <a:pt x="541706" y="228746"/>
                    <a:pt x="539574" y="243314"/>
                    <a:pt x="539574" y="243314"/>
                  </a:cubicBezTo>
                  <a:cubicBezTo>
                    <a:pt x="567041" y="234715"/>
                    <a:pt x="654987" y="221745"/>
                    <a:pt x="691693" y="216878"/>
                  </a:cubicBezTo>
                  <a:cubicBezTo>
                    <a:pt x="695993" y="216309"/>
                    <a:pt x="707293" y="192110"/>
                    <a:pt x="715927" y="180242"/>
                  </a:cubicBezTo>
                  <a:cubicBezTo>
                    <a:pt x="726765" y="165744"/>
                    <a:pt x="733197" y="156577"/>
                    <a:pt x="750502" y="137211"/>
                  </a:cubicBezTo>
                  <a:cubicBezTo>
                    <a:pt x="794777" y="89240"/>
                    <a:pt x="869717" y="38036"/>
                    <a:pt x="942526" y="49336"/>
                  </a:cubicBezTo>
                  <a:cubicBezTo>
                    <a:pt x="902621" y="74672"/>
                    <a:pt x="858879" y="115073"/>
                    <a:pt x="823843" y="178643"/>
                  </a:cubicBezTo>
                  <a:cubicBezTo>
                    <a:pt x="818975" y="188344"/>
                    <a:pt x="812544" y="201811"/>
                    <a:pt x="815244" y="207710"/>
                  </a:cubicBezTo>
                  <a:cubicBezTo>
                    <a:pt x="826011" y="209913"/>
                    <a:pt x="879453" y="208811"/>
                    <a:pt x="911789" y="212649"/>
                  </a:cubicBezTo>
                  <a:cubicBezTo>
                    <a:pt x="948993" y="189481"/>
                    <a:pt x="988400" y="168942"/>
                    <a:pt x="1031004" y="159846"/>
                  </a:cubicBezTo>
                  <a:cubicBezTo>
                    <a:pt x="1078975" y="149008"/>
                    <a:pt x="1141550" y="157678"/>
                    <a:pt x="1166423" y="180242"/>
                  </a:cubicBezTo>
                  <a:cubicBezTo>
                    <a:pt x="1137286" y="178643"/>
                    <a:pt x="1109712" y="184044"/>
                    <a:pt x="1083346" y="194278"/>
                  </a:cubicBezTo>
                  <a:cubicBezTo>
                    <a:pt x="1068208" y="200248"/>
                    <a:pt x="1038040" y="214248"/>
                    <a:pt x="1026634" y="233614"/>
                  </a:cubicBezTo>
                  <a:cubicBezTo>
                    <a:pt x="1055310" y="241680"/>
                    <a:pt x="1102214" y="272417"/>
                    <a:pt x="1131849" y="297183"/>
                  </a:cubicBezTo>
                  <a:cubicBezTo>
                    <a:pt x="1152316" y="314382"/>
                    <a:pt x="1177155" y="339184"/>
                    <a:pt x="1192790" y="361855"/>
                  </a:cubicBezTo>
                  <a:cubicBezTo>
                    <a:pt x="1232196" y="415156"/>
                    <a:pt x="1240263" y="510990"/>
                    <a:pt x="1219226" y="539594"/>
                  </a:cubicBezTo>
                  <a:cubicBezTo>
                    <a:pt x="1213328" y="522858"/>
                    <a:pt x="1206790" y="506228"/>
                    <a:pt x="1197729" y="490523"/>
                  </a:cubicBezTo>
                  <a:cubicBezTo>
                    <a:pt x="1178789" y="458791"/>
                    <a:pt x="1149083" y="424323"/>
                    <a:pt x="1123747" y="405419"/>
                  </a:cubicBezTo>
                  <a:cubicBezTo>
                    <a:pt x="1001334" y="312285"/>
                    <a:pt x="824909" y="307417"/>
                    <a:pt x="680962" y="336448"/>
                  </a:cubicBezTo>
                  <a:cubicBezTo>
                    <a:pt x="557341" y="361855"/>
                    <a:pt x="334580" y="408155"/>
                    <a:pt x="188963" y="511558"/>
                  </a:cubicBezTo>
                  <a:cubicBezTo>
                    <a:pt x="192694" y="529964"/>
                    <a:pt x="181323" y="560559"/>
                    <a:pt x="164658" y="572498"/>
                  </a:cubicBezTo>
                  <a:cubicBezTo>
                    <a:pt x="142520" y="588595"/>
                    <a:pt x="111215" y="566529"/>
                    <a:pt x="95047" y="575199"/>
                  </a:cubicBezTo>
                  <a:cubicBezTo>
                    <a:pt x="72981" y="586499"/>
                    <a:pt x="45443" y="579428"/>
                    <a:pt x="34107" y="574630"/>
                  </a:cubicBezTo>
                  <a:cubicBezTo>
                    <a:pt x="14670" y="566493"/>
                    <a:pt x="1772" y="546594"/>
                    <a:pt x="102" y="523427"/>
                  </a:cubicBezTo>
                  <a:cubicBezTo>
                    <a:pt x="-1498" y="505091"/>
                    <a:pt x="16269" y="483024"/>
                    <a:pt x="20071" y="463126"/>
                  </a:cubicBezTo>
                  <a:cubicBezTo>
                    <a:pt x="21742" y="454989"/>
                    <a:pt x="13071" y="415156"/>
                    <a:pt x="47077" y="394688"/>
                  </a:cubicBezTo>
                  <a:cubicBezTo>
                    <a:pt x="53544" y="390957"/>
                    <a:pt x="72981" y="383922"/>
                    <a:pt x="86413" y="386089"/>
                  </a:cubicBezTo>
                  <a:cubicBezTo>
                    <a:pt x="99880" y="388789"/>
                    <a:pt x="110718" y="397389"/>
                    <a:pt x="124150" y="399556"/>
                  </a:cubicBezTo>
                  <a:cubicBezTo>
                    <a:pt x="142485" y="393053"/>
                    <a:pt x="160039" y="384561"/>
                    <a:pt x="176491" y="374220"/>
                  </a:cubicBezTo>
                  <a:cubicBezTo>
                    <a:pt x="187328" y="332717"/>
                    <a:pt x="195359" y="284747"/>
                    <a:pt x="200796" y="242213"/>
                  </a:cubicBezTo>
                  <a:lnTo>
                    <a:pt x="316813" y="176014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C51686B2-12A3-F890-270C-D43D41D819A4}"/>
                </a:ext>
              </a:extLst>
            </p:cNvPr>
            <p:cNvSpPr/>
            <p:nvPr/>
          </p:nvSpPr>
          <p:spPr>
            <a:xfrm>
              <a:off x="6741522" y="3567586"/>
              <a:ext cx="1791928" cy="2399909"/>
            </a:xfrm>
            <a:custGeom>
              <a:avLst/>
              <a:gdLst>
                <a:gd name="connsiteX0" fmla="*/ 330143 w 1791928"/>
                <a:gd name="connsiteY0" fmla="*/ 765502 h 2399909"/>
                <a:gd name="connsiteX1" fmla="*/ 0 w 1791928"/>
                <a:gd name="connsiteY1" fmla="*/ 850108 h 2399909"/>
                <a:gd name="connsiteX2" fmla="*/ 0 w 1791928"/>
                <a:gd name="connsiteY2" fmla="*/ 850108 h 2399909"/>
                <a:gd name="connsiteX3" fmla="*/ 569 w 1791928"/>
                <a:gd name="connsiteY3" fmla="*/ 2399909 h 2399909"/>
                <a:gd name="connsiteX4" fmla="*/ 569 w 1791928"/>
                <a:gd name="connsiteY4" fmla="*/ 2399909 h 2399909"/>
                <a:gd name="connsiteX5" fmla="*/ 1155484 w 1791928"/>
                <a:gd name="connsiteY5" fmla="*/ 1592477 h 2399909"/>
                <a:gd name="connsiteX6" fmla="*/ 1760125 w 1791928"/>
                <a:gd name="connsiteY6" fmla="*/ 441719 h 2399909"/>
                <a:gd name="connsiteX7" fmla="*/ 1760090 w 1791928"/>
                <a:gd name="connsiteY7" fmla="*/ 441755 h 2399909"/>
                <a:gd name="connsiteX8" fmla="*/ 1791928 w 1791928"/>
                <a:gd name="connsiteY8" fmla="*/ 1137 h 2399909"/>
                <a:gd name="connsiteX9" fmla="*/ 768665 w 1791928"/>
                <a:gd name="connsiteY9" fmla="*/ 36 h 2399909"/>
                <a:gd name="connsiteX10" fmla="*/ 768700 w 1791928"/>
                <a:gd name="connsiteY10" fmla="*/ 0 h 2399909"/>
                <a:gd name="connsiteX11" fmla="*/ 445699 w 1791928"/>
                <a:gd name="connsiteY11" fmla="*/ 698059 h 2399909"/>
                <a:gd name="connsiteX12" fmla="*/ 445699 w 1791928"/>
                <a:gd name="connsiteY12" fmla="*/ 698059 h 2399909"/>
                <a:gd name="connsiteX13" fmla="*/ 330143 w 1791928"/>
                <a:gd name="connsiteY13" fmla="*/ 765502 h 23999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791928" h="2399909">
                  <a:moveTo>
                    <a:pt x="330143" y="765502"/>
                  </a:moveTo>
                  <a:cubicBezTo>
                    <a:pt x="233528" y="813472"/>
                    <a:pt x="107312" y="845808"/>
                    <a:pt x="0" y="850108"/>
                  </a:cubicBezTo>
                  <a:moveTo>
                    <a:pt x="0" y="850108"/>
                  </a:moveTo>
                  <a:lnTo>
                    <a:pt x="569" y="2399909"/>
                  </a:lnTo>
                  <a:moveTo>
                    <a:pt x="569" y="2399909"/>
                  </a:moveTo>
                  <a:cubicBezTo>
                    <a:pt x="450994" y="2171570"/>
                    <a:pt x="945054" y="1797720"/>
                    <a:pt x="1155484" y="1592477"/>
                  </a:cubicBezTo>
                  <a:cubicBezTo>
                    <a:pt x="1495826" y="1261091"/>
                    <a:pt x="1725125" y="925475"/>
                    <a:pt x="1760125" y="441719"/>
                  </a:cubicBezTo>
                  <a:moveTo>
                    <a:pt x="1760090" y="441755"/>
                  </a:moveTo>
                  <a:lnTo>
                    <a:pt x="1791928" y="1137"/>
                  </a:lnTo>
                  <a:lnTo>
                    <a:pt x="768665" y="36"/>
                  </a:lnTo>
                  <a:moveTo>
                    <a:pt x="768700" y="0"/>
                  </a:moveTo>
                  <a:cubicBezTo>
                    <a:pt x="768700" y="249979"/>
                    <a:pt x="685623" y="508842"/>
                    <a:pt x="445699" y="698059"/>
                  </a:cubicBezTo>
                  <a:moveTo>
                    <a:pt x="445699" y="698059"/>
                  </a:moveTo>
                  <a:lnTo>
                    <a:pt x="330143" y="765502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CF9EAC5-7845-6011-B2C8-7644A86294CC}"/>
                </a:ext>
              </a:extLst>
            </p:cNvPr>
            <p:cNvSpPr/>
            <p:nvPr/>
          </p:nvSpPr>
          <p:spPr>
            <a:xfrm>
              <a:off x="6850442" y="4627216"/>
              <a:ext cx="999468" cy="848789"/>
            </a:xfrm>
            <a:custGeom>
              <a:avLst/>
              <a:gdLst>
                <a:gd name="connsiteX0" fmla="*/ 355790 w 999468"/>
                <a:gd name="connsiteY0" fmla="*/ 213044 h 848789"/>
                <a:gd name="connsiteX1" fmla="*/ 401096 w 999468"/>
                <a:gd name="connsiteY1" fmla="*/ 136504 h 848789"/>
                <a:gd name="connsiteX2" fmla="*/ 517682 w 999468"/>
                <a:gd name="connsiteY2" fmla="*/ 26101 h 848789"/>
                <a:gd name="connsiteX3" fmla="*/ 670299 w 999468"/>
                <a:gd name="connsiteY3" fmla="*/ 7233 h 848789"/>
                <a:gd name="connsiteX4" fmla="*/ 581252 w 999468"/>
                <a:gd name="connsiteY4" fmla="*/ 50335 h 848789"/>
                <a:gd name="connsiteX5" fmla="*/ 491707 w 999468"/>
                <a:gd name="connsiteY5" fmla="*/ 133839 h 848789"/>
                <a:gd name="connsiteX6" fmla="*/ 463671 w 999468"/>
                <a:gd name="connsiteY6" fmla="*/ 184972 h 848789"/>
                <a:gd name="connsiteX7" fmla="*/ 579084 w 999468"/>
                <a:gd name="connsiteY7" fmla="*/ 168307 h 848789"/>
                <a:gd name="connsiteX8" fmla="*/ 682132 w 999468"/>
                <a:gd name="connsiteY8" fmla="*/ 63802 h 848789"/>
                <a:gd name="connsiteX9" fmla="*/ 812114 w 999468"/>
                <a:gd name="connsiteY9" fmla="*/ 39569 h 848789"/>
                <a:gd name="connsiteX10" fmla="*/ 684832 w 999468"/>
                <a:gd name="connsiteY10" fmla="*/ 140271 h 848789"/>
                <a:gd name="connsiteX11" fmla="*/ 673533 w 999468"/>
                <a:gd name="connsiteY11" fmla="*/ 162906 h 848789"/>
                <a:gd name="connsiteX12" fmla="*/ 751742 w 999468"/>
                <a:gd name="connsiteY12" fmla="*/ 171043 h 848789"/>
                <a:gd name="connsiteX13" fmla="*/ 835318 w 999468"/>
                <a:gd name="connsiteY13" fmla="*/ 129540 h 848789"/>
                <a:gd name="connsiteX14" fmla="*/ 956132 w 999468"/>
                <a:gd name="connsiteY14" fmla="*/ 144677 h 848789"/>
                <a:gd name="connsiteX15" fmla="*/ 889791 w 999468"/>
                <a:gd name="connsiteY15" fmla="*/ 155443 h 848789"/>
                <a:gd name="connsiteX16" fmla="*/ 840186 w 999468"/>
                <a:gd name="connsiteY16" fmla="*/ 192577 h 848789"/>
                <a:gd name="connsiteX17" fmla="*/ 977807 w 999468"/>
                <a:gd name="connsiteY17" fmla="*/ 299320 h 848789"/>
                <a:gd name="connsiteX18" fmla="*/ 996605 w 999468"/>
                <a:gd name="connsiteY18" fmla="*/ 386555 h 848789"/>
                <a:gd name="connsiteX19" fmla="*/ 940533 w 999468"/>
                <a:gd name="connsiteY19" fmla="*/ 335884 h 848789"/>
                <a:gd name="connsiteX20" fmla="*/ 866054 w 999468"/>
                <a:gd name="connsiteY20" fmla="*/ 295482 h 848789"/>
                <a:gd name="connsiteX21" fmla="*/ 542378 w 999468"/>
                <a:gd name="connsiteY21" fmla="*/ 263146 h 848789"/>
                <a:gd name="connsiteX22" fmla="*/ 169701 w 999468"/>
                <a:gd name="connsiteY22" fmla="*/ 400555 h 848789"/>
                <a:gd name="connsiteX23" fmla="*/ 148132 w 999468"/>
                <a:gd name="connsiteY23" fmla="*/ 462454 h 848789"/>
                <a:gd name="connsiteX24" fmla="*/ 82323 w 999468"/>
                <a:gd name="connsiteY24" fmla="*/ 453287 h 848789"/>
                <a:gd name="connsiteX25" fmla="*/ 31581 w 999468"/>
                <a:gd name="connsiteY25" fmla="*/ 457089 h 848789"/>
                <a:gd name="connsiteX26" fmla="*/ 9515 w 999468"/>
                <a:gd name="connsiteY26" fmla="*/ 398849 h 848789"/>
                <a:gd name="connsiteX27" fmla="*/ 36449 w 999468"/>
                <a:gd name="connsiteY27" fmla="*/ 362214 h 848789"/>
                <a:gd name="connsiteX28" fmla="*/ 84491 w 999468"/>
                <a:gd name="connsiteY28" fmla="*/ 305644 h 848789"/>
                <a:gd name="connsiteX29" fmla="*/ 126563 w 999468"/>
                <a:gd name="connsiteY29" fmla="*/ 319680 h 848789"/>
                <a:gd name="connsiteX30" fmla="*/ 154101 w 999468"/>
                <a:gd name="connsiteY30" fmla="*/ 306213 h 848789"/>
                <a:gd name="connsiteX31" fmla="*/ 180467 w 999468"/>
                <a:gd name="connsiteY31" fmla="*/ 229176 h 848789"/>
                <a:gd name="connsiteX32" fmla="*/ 234478 w 999468"/>
                <a:gd name="connsiteY32" fmla="*/ 121473 h 848789"/>
                <a:gd name="connsiteX33" fmla="*/ 397933 w 999468"/>
                <a:gd name="connsiteY33" fmla="*/ 20700 h 848789"/>
                <a:gd name="connsiteX34" fmla="*/ 350460 w 999468"/>
                <a:gd name="connsiteY34" fmla="*/ 63305 h 848789"/>
                <a:gd name="connsiteX35" fmla="*/ 293287 w 999468"/>
                <a:gd name="connsiteY35" fmla="*/ 149972 h 848789"/>
                <a:gd name="connsiteX36" fmla="*/ 263012 w 999468"/>
                <a:gd name="connsiteY36" fmla="*/ 254476 h 848789"/>
                <a:gd name="connsiteX37" fmla="*/ 355790 w 999468"/>
                <a:gd name="connsiteY37" fmla="*/ 213044 h 848789"/>
                <a:gd name="connsiteX38" fmla="*/ 345379 w 999468"/>
                <a:gd name="connsiteY38" fmla="*/ 504420 h 848789"/>
                <a:gd name="connsiteX39" fmla="*/ 402553 w 999468"/>
                <a:gd name="connsiteY39" fmla="*/ 493653 h 848789"/>
                <a:gd name="connsiteX40" fmla="*/ 304338 w 999468"/>
                <a:gd name="connsiteY40" fmla="*/ 615853 h 848789"/>
                <a:gd name="connsiteX41" fmla="*/ 308140 w 999468"/>
                <a:gd name="connsiteY41" fmla="*/ 635291 h 848789"/>
                <a:gd name="connsiteX42" fmla="*/ 362613 w 999468"/>
                <a:gd name="connsiteY42" fmla="*/ 620793 h 848789"/>
                <a:gd name="connsiteX43" fmla="*/ 390649 w 999468"/>
                <a:gd name="connsiteY43" fmla="*/ 579858 h 848789"/>
                <a:gd name="connsiteX44" fmla="*/ 533530 w 999468"/>
                <a:gd name="connsiteY44" fmla="*/ 509821 h 848789"/>
                <a:gd name="connsiteX45" fmla="*/ 448853 w 999468"/>
                <a:gd name="connsiteY45" fmla="*/ 588457 h 848789"/>
                <a:gd name="connsiteX46" fmla="*/ 447752 w 999468"/>
                <a:gd name="connsiteY46" fmla="*/ 605656 h 848789"/>
                <a:gd name="connsiteX47" fmla="*/ 505494 w 999468"/>
                <a:gd name="connsiteY47" fmla="*/ 604056 h 848789"/>
                <a:gd name="connsiteX48" fmla="*/ 617176 w 999468"/>
                <a:gd name="connsiteY48" fmla="*/ 567421 h 848789"/>
                <a:gd name="connsiteX49" fmla="*/ 565972 w 999468"/>
                <a:gd name="connsiteY49" fmla="*/ 602457 h 848789"/>
                <a:gd name="connsiteX50" fmla="*/ 556271 w 999468"/>
                <a:gd name="connsiteY50" fmla="*/ 618625 h 848789"/>
                <a:gd name="connsiteX51" fmla="*/ 646918 w 999468"/>
                <a:gd name="connsiteY51" fmla="*/ 677895 h 848789"/>
                <a:gd name="connsiteX52" fmla="*/ 695421 w 999468"/>
                <a:gd name="connsiteY52" fmla="*/ 753262 h 848789"/>
                <a:gd name="connsiteX53" fmla="*/ 499631 w 999468"/>
                <a:gd name="connsiteY53" fmla="*/ 672494 h 848789"/>
                <a:gd name="connsiteX54" fmla="*/ 391218 w 999468"/>
                <a:gd name="connsiteY54" fmla="*/ 683261 h 848789"/>
                <a:gd name="connsiteX55" fmla="*/ 125816 w 999468"/>
                <a:gd name="connsiteY55" fmla="*/ 790502 h 848789"/>
                <a:gd name="connsiteX56" fmla="*/ 105847 w 999468"/>
                <a:gd name="connsiteY56" fmla="*/ 839503 h 848789"/>
                <a:gd name="connsiteX57" fmla="*/ 58373 w 999468"/>
                <a:gd name="connsiteY57" fmla="*/ 840071 h 848789"/>
                <a:gd name="connsiteX58" fmla="*/ 10332 w 999468"/>
                <a:gd name="connsiteY58" fmla="*/ 830903 h 848789"/>
                <a:gd name="connsiteX59" fmla="*/ 63 w 999468"/>
                <a:gd name="connsiteY59" fmla="*/ 800167 h 848789"/>
                <a:gd name="connsiteX60" fmla="*/ 20601 w 999468"/>
                <a:gd name="connsiteY60" fmla="*/ 762466 h 848789"/>
                <a:gd name="connsiteX61" fmla="*/ 45368 w 999468"/>
                <a:gd name="connsiteY61" fmla="*/ 718795 h 848789"/>
                <a:gd name="connsiteX62" fmla="*/ 85344 w 999468"/>
                <a:gd name="connsiteY62" fmla="*/ 722063 h 848789"/>
                <a:gd name="connsiteX63" fmla="*/ 97141 w 999468"/>
                <a:gd name="connsiteY63" fmla="*/ 714566 h 848789"/>
                <a:gd name="connsiteX64" fmla="*/ 119278 w 999468"/>
                <a:gd name="connsiteY64" fmla="*/ 612193 h 848789"/>
                <a:gd name="connsiteX65" fmla="*/ 245530 w 999468"/>
                <a:gd name="connsiteY65" fmla="*/ 504420 h 848789"/>
                <a:gd name="connsiteX66" fmla="*/ 174889 w 999468"/>
                <a:gd name="connsiteY66" fmla="*/ 633727 h 848789"/>
                <a:gd name="connsiteX67" fmla="*/ 171157 w 999468"/>
                <a:gd name="connsiteY67" fmla="*/ 685997 h 848789"/>
                <a:gd name="connsiteX68" fmla="*/ 208859 w 999468"/>
                <a:gd name="connsiteY68" fmla="*/ 667129 h 848789"/>
                <a:gd name="connsiteX69" fmla="*/ 237996 w 999468"/>
                <a:gd name="connsiteY69" fmla="*/ 607290 h 848789"/>
                <a:gd name="connsiteX70" fmla="*/ 345379 w 999468"/>
                <a:gd name="connsiteY70" fmla="*/ 504420 h 8487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99468" h="848789">
                  <a:moveTo>
                    <a:pt x="355790" y="213044"/>
                  </a:moveTo>
                  <a:cubicBezTo>
                    <a:pt x="372029" y="188277"/>
                    <a:pt x="391466" y="152103"/>
                    <a:pt x="401096" y="136504"/>
                  </a:cubicBezTo>
                  <a:cubicBezTo>
                    <a:pt x="435102" y="82102"/>
                    <a:pt x="484174" y="41700"/>
                    <a:pt x="517682" y="26101"/>
                  </a:cubicBezTo>
                  <a:cubicBezTo>
                    <a:pt x="563485" y="4035"/>
                    <a:pt x="637395" y="-8935"/>
                    <a:pt x="670299" y="7233"/>
                  </a:cubicBezTo>
                  <a:cubicBezTo>
                    <a:pt x="634126" y="15903"/>
                    <a:pt x="606658" y="32568"/>
                    <a:pt x="581252" y="50335"/>
                  </a:cubicBezTo>
                  <a:cubicBezTo>
                    <a:pt x="555348" y="68102"/>
                    <a:pt x="504641" y="114473"/>
                    <a:pt x="491707" y="133839"/>
                  </a:cubicBezTo>
                  <a:cubicBezTo>
                    <a:pt x="477209" y="155408"/>
                    <a:pt x="467402" y="174774"/>
                    <a:pt x="463671" y="184972"/>
                  </a:cubicBezTo>
                  <a:cubicBezTo>
                    <a:pt x="504606" y="175876"/>
                    <a:pt x="553749" y="168307"/>
                    <a:pt x="579084" y="168307"/>
                  </a:cubicBezTo>
                  <a:cubicBezTo>
                    <a:pt x="597491" y="145139"/>
                    <a:pt x="645994" y="89671"/>
                    <a:pt x="682132" y="63802"/>
                  </a:cubicBezTo>
                  <a:cubicBezTo>
                    <a:pt x="711269" y="43335"/>
                    <a:pt x="773311" y="22868"/>
                    <a:pt x="812114" y="39569"/>
                  </a:cubicBezTo>
                  <a:cubicBezTo>
                    <a:pt x="774910" y="51437"/>
                    <a:pt x="709137" y="103138"/>
                    <a:pt x="684832" y="140271"/>
                  </a:cubicBezTo>
                  <a:cubicBezTo>
                    <a:pt x="679431" y="148941"/>
                    <a:pt x="674563" y="158109"/>
                    <a:pt x="673533" y="162906"/>
                  </a:cubicBezTo>
                  <a:cubicBezTo>
                    <a:pt x="693467" y="164576"/>
                    <a:pt x="731204" y="168307"/>
                    <a:pt x="751742" y="171043"/>
                  </a:cubicBezTo>
                  <a:cubicBezTo>
                    <a:pt x="753839" y="171043"/>
                    <a:pt x="809982" y="136540"/>
                    <a:pt x="835318" y="129540"/>
                  </a:cubicBezTo>
                  <a:cubicBezTo>
                    <a:pt x="868293" y="120372"/>
                    <a:pt x="922197" y="108574"/>
                    <a:pt x="956132" y="144677"/>
                  </a:cubicBezTo>
                  <a:cubicBezTo>
                    <a:pt x="931365" y="145175"/>
                    <a:pt x="908090" y="147307"/>
                    <a:pt x="889791" y="155443"/>
                  </a:cubicBezTo>
                  <a:cubicBezTo>
                    <a:pt x="863425" y="167312"/>
                    <a:pt x="852054" y="175911"/>
                    <a:pt x="840186" y="192577"/>
                  </a:cubicBezTo>
                  <a:cubicBezTo>
                    <a:pt x="891958" y="220044"/>
                    <a:pt x="945969" y="248648"/>
                    <a:pt x="977807" y="299320"/>
                  </a:cubicBezTo>
                  <a:cubicBezTo>
                    <a:pt x="989036" y="317087"/>
                    <a:pt x="1006341" y="359087"/>
                    <a:pt x="996605" y="386555"/>
                  </a:cubicBezTo>
                  <a:cubicBezTo>
                    <a:pt x="980437" y="366087"/>
                    <a:pt x="958300" y="346153"/>
                    <a:pt x="940533" y="335884"/>
                  </a:cubicBezTo>
                  <a:cubicBezTo>
                    <a:pt x="915197" y="321315"/>
                    <a:pt x="896826" y="307350"/>
                    <a:pt x="866054" y="295482"/>
                  </a:cubicBezTo>
                  <a:cubicBezTo>
                    <a:pt x="769509" y="259380"/>
                    <a:pt x="643258" y="249679"/>
                    <a:pt x="542378" y="263146"/>
                  </a:cubicBezTo>
                  <a:cubicBezTo>
                    <a:pt x="411898" y="279882"/>
                    <a:pt x="251641" y="344554"/>
                    <a:pt x="169701" y="400555"/>
                  </a:cubicBezTo>
                  <a:cubicBezTo>
                    <a:pt x="175102" y="425819"/>
                    <a:pt x="162701" y="455455"/>
                    <a:pt x="148132" y="462454"/>
                  </a:cubicBezTo>
                  <a:cubicBezTo>
                    <a:pt x="117395" y="478054"/>
                    <a:pt x="87760" y="451688"/>
                    <a:pt x="82323" y="453287"/>
                  </a:cubicBezTo>
                  <a:cubicBezTo>
                    <a:pt x="74186" y="455988"/>
                    <a:pt x="49348" y="464587"/>
                    <a:pt x="31581" y="457089"/>
                  </a:cubicBezTo>
                  <a:cubicBezTo>
                    <a:pt x="13814" y="450089"/>
                    <a:pt x="2515" y="418784"/>
                    <a:pt x="9515" y="398849"/>
                  </a:cubicBezTo>
                  <a:cubicBezTo>
                    <a:pt x="14845" y="383783"/>
                    <a:pt x="36449" y="362214"/>
                    <a:pt x="36449" y="362214"/>
                  </a:cubicBezTo>
                  <a:cubicBezTo>
                    <a:pt x="33180" y="329381"/>
                    <a:pt x="54785" y="309482"/>
                    <a:pt x="84491" y="305644"/>
                  </a:cubicBezTo>
                  <a:cubicBezTo>
                    <a:pt x="101227" y="304046"/>
                    <a:pt x="113095" y="317015"/>
                    <a:pt x="126563" y="319680"/>
                  </a:cubicBezTo>
                  <a:cubicBezTo>
                    <a:pt x="139000" y="313782"/>
                    <a:pt x="147599" y="309482"/>
                    <a:pt x="154101" y="306213"/>
                  </a:cubicBezTo>
                  <a:cubicBezTo>
                    <a:pt x="161670" y="279278"/>
                    <a:pt x="172970" y="251811"/>
                    <a:pt x="180467" y="229176"/>
                  </a:cubicBezTo>
                  <a:cubicBezTo>
                    <a:pt x="192904" y="190942"/>
                    <a:pt x="211275" y="157007"/>
                    <a:pt x="234478" y="121473"/>
                  </a:cubicBezTo>
                  <a:cubicBezTo>
                    <a:pt x="267845" y="70270"/>
                    <a:pt x="327257" y="21802"/>
                    <a:pt x="397933" y="20700"/>
                  </a:cubicBezTo>
                  <a:cubicBezTo>
                    <a:pt x="376365" y="37436"/>
                    <a:pt x="363928" y="46604"/>
                    <a:pt x="350460" y="63305"/>
                  </a:cubicBezTo>
                  <a:cubicBezTo>
                    <a:pt x="327292" y="92371"/>
                    <a:pt x="309455" y="118773"/>
                    <a:pt x="293287" y="149972"/>
                  </a:cubicBezTo>
                  <a:cubicBezTo>
                    <a:pt x="278718" y="177439"/>
                    <a:pt x="265251" y="218409"/>
                    <a:pt x="263012" y="254476"/>
                  </a:cubicBezTo>
                  <a:cubicBezTo>
                    <a:pt x="288952" y="242146"/>
                    <a:pt x="328856" y="223811"/>
                    <a:pt x="355790" y="213044"/>
                  </a:cubicBezTo>
                  <a:close/>
                  <a:moveTo>
                    <a:pt x="345379" y="504420"/>
                  </a:moveTo>
                  <a:cubicBezTo>
                    <a:pt x="363714" y="496922"/>
                    <a:pt x="383116" y="491521"/>
                    <a:pt x="402553" y="493653"/>
                  </a:cubicBezTo>
                  <a:cubicBezTo>
                    <a:pt x="357247" y="522720"/>
                    <a:pt x="315673" y="565289"/>
                    <a:pt x="304338" y="615853"/>
                  </a:cubicBezTo>
                  <a:cubicBezTo>
                    <a:pt x="303307" y="621326"/>
                    <a:pt x="303307" y="632021"/>
                    <a:pt x="308140" y="635291"/>
                  </a:cubicBezTo>
                  <a:cubicBezTo>
                    <a:pt x="321039" y="632021"/>
                    <a:pt x="353943" y="625021"/>
                    <a:pt x="362613" y="620793"/>
                  </a:cubicBezTo>
                  <a:cubicBezTo>
                    <a:pt x="368014" y="609493"/>
                    <a:pt x="381481" y="591726"/>
                    <a:pt x="390649" y="579858"/>
                  </a:cubicBezTo>
                  <a:cubicBezTo>
                    <a:pt x="422985" y="536755"/>
                    <a:pt x="469427" y="493653"/>
                    <a:pt x="533530" y="509821"/>
                  </a:cubicBezTo>
                  <a:cubicBezTo>
                    <a:pt x="491529" y="528618"/>
                    <a:pt x="467260" y="555055"/>
                    <a:pt x="448853" y="588457"/>
                  </a:cubicBezTo>
                  <a:cubicBezTo>
                    <a:pt x="445655" y="594427"/>
                    <a:pt x="443452" y="605656"/>
                    <a:pt x="447752" y="605656"/>
                  </a:cubicBezTo>
                  <a:cubicBezTo>
                    <a:pt x="458589" y="605656"/>
                    <a:pt x="499595" y="604056"/>
                    <a:pt x="505494" y="604056"/>
                  </a:cubicBezTo>
                  <a:cubicBezTo>
                    <a:pt x="524362" y="587320"/>
                    <a:pt x="579404" y="555553"/>
                    <a:pt x="617176" y="567421"/>
                  </a:cubicBezTo>
                  <a:cubicBezTo>
                    <a:pt x="598344" y="576305"/>
                    <a:pt x="581074" y="588137"/>
                    <a:pt x="565972" y="602457"/>
                  </a:cubicBezTo>
                  <a:cubicBezTo>
                    <a:pt x="562241" y="606757"/>
                    <a:pt x="557302" y="612158"/>
                    <a:pt x="556271" y="618625"/>
                  </a:cubicBezTo>
                  <a:cubicBezTo>
                    <a:pt x="589709" y="635291"/>
                    <a:pt x="619344" y="654159"/>
                    <a:pt x="646918" y="677895"/>
                  </a:cubicBezTo>
                  <a:cubicBezTo>
                    <a:pt x="661487" y="690261"/>
                    <a:pt x="682523" y="713429"/>
                    <a:pt x="695421" y="753262"/>
                  </a:cubicBezTo>
                  <a:cubicBezTo>
                    <a:pt x="663086" y="725297"/>
                    <a:pt x="557302" y="675195"/>
                    <a:pt x="499631" y="672494"/>
                  </a:cubicBezTo>
                  <a:cubicBezTo>
                    <a:pt x="461894" y="670895"/>
                    <a:pt x="414954" y="677895"/>
                    <a:pt x="391218" y="683261"/>
                  </a:cubicBezTo>
                  <a:cubicBezTo>
                    <a:pt x="300038" y="703728"/>
                    <a:pt x="206123" y="744699"/>
                    <a:pt x="125816" y="790502"/>
                  </a:cubicBezTo>
                  <a:cubicBezTo>
                    <a:pt x="126314" y="806101"/>
                    <a:pt x="123649" y="825005"/>
                    <a:pt x="105847" y="839503"/>
                  </a:cubicBezTo>
                  <a:cubicBezTo>
                    <a:pt x="93978" y="849203"/>
                    <a:pt x="68110" y="854071"/>
                    <a:pt x="58373" y="840071"/>
                  </a:cubicBezTo>
                  <a:cubicBezTo>
                    <a:pt x="53044" y="832502"/>
                    <a:pt x="17901" y="840568"/>
                    <a:pt x="10332" y="830903"/>
                  </a:cubicBezTo>
                  <a:cubicBezTo>
                    <a:pt x="10332" y="830903"/>
                    <a:pt x="1164" y="816868"/>
                    <a:pt x="63" y="800167"/>
                  </a:cubicBezTo>
                  <a:cubicBezTo>
                    <a:pt x="-968" y="782400"/>
                    <a:pt x="10901" y="771633"/>
                    <a:pt x="20601" y="762466"/>
                  </a:cubicBezTo>
                  <a:cubicBezTo>
                    <a:pt x="23302" y="759268"/>
                    <a:pt x="22769" y="729100"/>
                    <a:pt x="45368" y="718795"/>
                  </a:cubicBezTo>
                  <a:cubicBezTo>
                    <a:pt x="59404" y="712328"/>
                    <a:pt x="73475" y="714566"/>
                    <a:pt x="85344" y="722063"/>
                  </a:cubicBezTo>
                  <a:cubicBezTo>
                    <a:pt x="90212" y="719363"/>
                    <a:pt x="93943" y="716663"/>
                    <a:pt x="97141" y="714566"/>
                  </a:cubicBezTo>
                  <a:cubicBezTo>
                    <a:pt x="99841" y="679530"/>
                    <a:pt x="106380" y="647194"/>
                    <a:pt x="119278" y="612193"/>
                  </a:cubicBezTo>
                  <a:cubicBezTo>
                    <a:pt x="137116" y="562589"/>
                    <a:pt x="195356" y="502252"/>
                    <a:pt x="245530" y="504420"/>
                  </a:cubicBezTo>
                  <a:cubicBezTo>
                    <a:pt x="211595" y="541055"/>
                    <a:pt x="184056" y="591726"/>
                    <a:pt x="174889" y="633727"/>
                  </a:cubicBezTo>
                  <a:cubicBezTo>
                    <a:pt x="172188" y="647194"/>
                    <a:pt x="171157" y="673560"/>
                    <a:pt x="171157" y="685997"/>
                  </a:cubicBezTo>
                  <a:cubicBezTo>
                    <a:pt x="183168" y="678641"/>
                    <a:pt x="195782" y="672317"/>
                    <a:pt x="208859" y="667129"/>
                  </a:cubicBezTo>
                  <a:cubicBezTo>
                    <a:pt x="214260" y="654230"/>
                    <a:pt x="229895" y="621894"/>
                    <a:pt x="237996" y="607290"/>
                  </a:cubicBezTo>
                  <a:cubicBezTo>
                    <a:pt x="258570" y="569589"/>
                    <a:pt x="304373" y="521121"/>
                    <a:pt x="345379" y="50442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351ED73C-9E20-55E5-D1B4-5603344455CB}"/>
                </a:ext>
              </a:extLst>
            </p:cNvPr>
            <p:cNvSpPr/>
            <p:nvPr/>
          </p:nvSpPr>
          <p:spPr>
            <a:xfrm>
              <a:off x="4879984" y="4066372"/>
              <a:ext cx="1757460" cy="570493"/>
            </a:xfrm>
            <a:custGeom>
              <a:avLst/>
              <a:gdLst>
                <a:gd name="connsiteX0" fmla="*/ 0 w 1757460"/>
                <a:gd name="connsiteY0" fmla="*/ 0 h 570493"/>
                <a:gd name="connsiteX1" fmla="*/ 188257 w 1757460"/>
                <a:gd name="connsiteY1" fmla="*/ 570493 h 570493"/>
                <a:gd name="connsiteX2" fmla="*/ 1757460 w 1757460"/>
                <a:gd name="connsiteY2" fmla="*/ 570493 h 570493"/>
                <a:gd name="connsiteX3" fmla="*/ 1754227 w 1757460"/>
                <a:gd name="connsiteY3" fmla="*/ 351748 h 570493"/>
                <a:gd name="connsiteX4" fmla="*/ 1122544 w 1757460"/>
                <a:gd name="connsiteY4" fmla="*/ 1137 h 570493"/>
                <a:gd name="connsiteX5" fmla="*/ 0 w 1757460"/>
                <a:gd name="connsiteY5" fmla="*/ 0 h 570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57460" h="570493">
                  <a:moveTo>
                    <a:pt x="0" y="0"/>
                  </a:moveTo>
                  <a:cubicBezTo>
                    <a:pt x="6467" y="187440"/>
                    <a:pt x="83078" y="413719"/>
                    <a:pt x="188257" y="570493"/>
                  </a:cubicBezTo>
                  <a:lnTo>
                    <a:pt x="1757460" y="570493"/>
                  </a:lnTo>
                  <a:lnTo>
                    <a:pt x="1754227" y="351748"/>
                  </a:lnTo>
                  <a:cubicBezTo>
                    <a:pt x="1552466" y="351748"/>
                    <a:pt x="1244461" y="218710"/>
                    <a:pt x="1122544" y="11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F8E09B3-87CC-D481-FFD7-0AA34B07635C}"/>
                </a:ext>
              </a:extLst>
            </p:cNvPr>
            <p:cNvSpPr/>
            <p:nvPr/>
          </p:nvSpPr>
          <p:spPr>
            <a:xfrm>
              <a:off x="5958716" y="2388010"/>
              <a:ext cx="1460256" cy="1938167"/>
            </a:xfrm>
            <a:custGeom>
              <a:avLst/>
              <a:gdLst>
                <a:gd name="connsiteX0" fmla="*/ 0 w 1460256"/>
                <a:gd name="connsiteY0" fmla="*/ 1189419 h 1938167"/>
                <a:gd name="connsiteX1" fmla="*/ 1459688 w 1460256"/>
                <a:gd name="connsiteY1" fmla="*/ 1199688 h 1938167"/>
                <a:gd name="connsiteX2" fmla="*/ 1459688 w 1460256"/>
                <a:gd name="connsiteY2" fmla="*/ 1199688 h 1938167"/>
                <a:gd name="connsiteX3" fmla="*/ 1460257 w 1460256"/>
                <a:gd name="connsiteY3" fmla="*/ 533 h 1938167"/>
                <a:gd name="connsiteX4" fmla="*/ 36 w 1460256"/>
                <a:gd name="connsiteY4" fmla="*/ 0 h 1938167"/>
                <a:gd name="connsiteX5" fmla="*/ 36 w 1460256"/>
                <a:gd name="connsiteY5" fmla="*/ 1189383 h 19381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460256" h="1938167">
                  <a:moveTo>
                    <a:pt x="0" y="1189419"/>
                  </a:moveTo>
                  <a:cubicBezTo>
                    <a:pt x="0" y="2186032"/>
                    <a:pt x="1459688" y="2186032"/>
                    <a:pt x="1459688" y="1199688"/>
                  </a:cubicBezTo>
                  <a:moveTo>
                    <a:pt x="1459688" y="1199688"/>
                  </a:moveTo>
                  <a:lnTo>
                    <a:pt x="1460257" y="533"/>
                  </a:lnTo>
                  <a:lnTo>
                    <a:pt x="36" y="0"/>
                  </a:lnTo>
                  <a:lnTo>
                    <a:pt x="36" y="1189383"/>
                  </a:ln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A60EA29C-6F52-080D-8CAE-95DB2CD924F1}"/>
                </a:ext>
              </a:extLst>
            </p:cNvPr>
            <p:cNvSpPr/>
            <p:nvPr/>
          </p:nvSpPr>
          <p:spPr>
            <a:xfrm>
              <a:off x="6016348" y="2475291"/>
              <a:ext cx="1339864" cy="1682082"/>
            </a:xfrm>
            <a:custGeom>
              <a:avLst/>
              <a:gdLst>
                <a:gd name="connsiteX0" fmla="*/ 412621 w 1339864"/>
                <a:gd name="connsiteY0" fmla="*/ 624565 h 1682082"/>
                <a:gd name="connsiteX1" fmla="*/ 448225 w 1339864"/>
                <a:gd name="connsiteY1" fmla="*/ 559893 h 1682082"/>
                <a:gd name="connsiteX2" fmla="*/ 384549 w 1339864"/>
                <a:gd name="connsiteY2" fmla="*/ 554528 h 1682082"/>
                <a:gd name="connsiteX3" fmla="*/ 358112 w 1339864"/>
                <a:gd name="connsiteY3" fmla="*/ 583097 h 1682082"/>
                <a:gd name="connsiteX4" fmla="*/ 323609 w 1339864"/>
                <a:gd name="connsiteY4" fmla="*/ 588463 h 1682082"/>
                <a:gd name="connsiteX5" fmla="*/ 331178 w 1339864"/>
                <a:gd name="connsiteY5" fmla="*/ 551827 h 1682082"/>
                <a:gd name="connsiteX6" fmla="*/ 283136 w 1339864"/>
                <a:gd name="connsiteY6" fmla="*/ 553462 h 1682082"/>
                <a:gd name="connsiteX7" fmla="*/ 279369 w 1339864"/>
                <a:gd name="connsiteY7" fmla="*/ 523862 h 1682082"/>
                <a:gd name="connsiteX8" fmla="*/ 298807 w 1339864"/>
                <a:gd name="connsiteY8" fmla="*/ 515761 h 1682082"/>
                <a:gd name="connsiteX9" fmla="*/ 305309 w 1339864"/>
                <a:gd name="connsiteY9" fmla="*/ 495293 h 1682082"/>
                <a:gd name="connsiteX10" fmla="*/ 321477 w 1339864"/>
                <a:gd name="connsiteY10" fmla="*/ 477526 h 1682082"/>
                <a:gd name="connsiteX11" fmla="*/ 388351 w 1339864"/>
                <a:gd name="connsiteY11" fmla="*/ 424190 h 1682082"/>
                <a:gd name="connsiteX12" fmla="*/ 447124 w 1339864"/>
                <a:gd name="connsiteY12" fmla="*/ 426855 h 1682082"/>
                <a:gd name="connsiteX13" fmla="*/ 450891 w 1339864"/>
                <a:gd name="connsiteY13" fmla="*/ 416657 h 1682082"/>
                <a:gd name="connsiteX14" fmla="*/ 408819 w 1339864"/>
                <a:gd name="connsiteY14" fmla="*/ 389190 h 1682082"/>
                <a:gd name="connsiteX15" fmla="*/ 418484 w 1339864"/>
                <a:gd name="connsiteY15" fmla="*/ 366022 h 1682082"/>
                <a:gd name="connsiteX16" fmla="*/ 493495 w 1339864"/>
                <a:gd name="connsiteY16" fmla="*/ 356854 h 1682082"/>
                <a:gd name="connsiteX17" fmla="*/ 540933 w 1339864"/>
                <a:gd name="connsiteY17" fmla="*/ 334752 h 1682082"/>
                <a:gd name="connsiteX18" fmla="*/ 536065 w 1339864"/>
                <a:gd name="connsiteY18" fmla="*/ 374088 h 1682082"/>
                <a:gd name="connsiteX19" fmla="*/ 584639 w 1339864"/>
                <a:gd name="connsiteY19" fmla="*/ 416657 h 1682082"/>
                <a:gd name="connsiteX20" fmla="*/ 654214 w 1339864"/>
                <a:gd name="connsiteY20" fmla="*/ 589564 h 1682082"/>
                <a:gd name="connsiteX21" fmla="*/ 656915 w 1339864"/>
                <a:gd name="connsiteY21" fmla="*/ 690870 h 1682082"/>
                <a:gd name="connsiteX22" fmla="*/ 670951 w 1339864"/>
                <a:gd name="connsiteY22" fmla="*/ 618133 h 1682082"/>
                <a:gd name="connsiteX23" fmla="*/ 625112 w 1339864"/>
                <a:gd name="connsiteY23" fmla="*/ 424190 h 1682082"/>
                <a:gd name="connsiteX24" fmla="*/ 567903 w 1339864"/>
                <a:gd name="connsiteY24" fmla="*/ 359590 h 1682082"/>
                <a:gd name="connsiteX25" fmla="*/ 605675 w 1339864"/>
                <a:gd name="connsiteY25" fmla="*/ 314853 h 1682082"/>
                <a:gd name="connsiteX26" fmla="*/ 612178 w 1339864"/>
                <a:gd name="connsiteY26" fmla="*/ 343955 h 1682082"/>
                <a:gd name="connsiteX27" fmla="*/ 652082 w 1339864"/>
                <a:gd name="connsiteY27" fmla="*/ 349321 h 1682082"/>
                <a:gd name="connsiteX28" fmla="*/ 706520 w 1339864"/>
                <a:gd name="connsiteY28" fmla="*/ 338057 h 1682082"/>
                <a:gd name="connsiteX29" fmla="*/ 730825 w 1339864"/>
                <a:gd name="connsiteY29" fmla="*/ 341823 h 1682082"/>
                <a:gd name="connsiteX30" fmla="*/ 721124 w 1339864"/>
                <a:gd name="connsiteY30" fmla="*/ 353123 h 1682082"/>
                <a:gd name="connsiteX31" fmla="*/ 697388 w 1339864"/>
                <a:gd name="connsiteY31" fmla="*/ 359626 h 1682082"/>
                <a:gd name="connsiteX32" fmla="*/ 689322 w 1339864"/>
                <a:gd name="connsiteY32" fmla="*/ 376824 h 1682082"/>
                <a:gd name="connsiteX33" fmla="*/ 708687 w 1339864"/>
                <a:gd name="connsiteY33" fmla="*/ 386525 h 1682082"/>
                <a:gd name="connsiteX34" fmla="*/ 808501 w 1339864"/>
                <a:gd name="connsiteY34" fmla="*/ 371423 h 1682082"/>
                <a:gd name="connsiteX35" fmla="*/ 813903 w 1339864"/>
                <a:gd name="connsiteY35" fmla="*/ 389225 h 1682082"/>
                <a:gd name="connsiteX36" fmla="*/ 792867 w 1339864"/>
                <a:gd name="connsiteY36" fmla="*/ 395692 h 1682082"/>
                <a:gd name="connsiteX37" fmla="*/ 741094 w 1339864"/>
                <a:gd name="connsiteY37" fmla="*/ 419962 h 1682082"/>
                <a:gd name="connsiteX38" fmla="*/ 768029 w 1339864"/>
                <a:gd name="connsiteY38" fmla="*/ 429591 h 1682082"/>
                <a:gd name="connsiteX39" fmla="*/ 760531 w 1339864"/>
                <a:gd name="connsiteY39" fmla="*/ 451160 h 1682082"/>
                <a:gd name="connsiteX40" fmla="*/ 821471 w 1339864"/>
                <a:gd name="connsiteY40" fmla="*/ 462993 h 1682082"/>
                <a:gd name="connsiteX41" fmla="*/ 863046 w 1339864"/>
                <a:gd name="connsiteY41" fmla="*/ 457628 h 1682082"/>
                <a:gd name="connsiteX42" fmla="*/ 856508 w 1339864"/>
                <a:gd name="connsiteY42" fmla="*/ 479161 h 1682082"/>
                <a:gd name="connsiteX43" fmla="*/ 794466 w 1339864"/>
                <a:gd name="connsiteY43" fmla="*/ 505029 h 1682082"/>
                <a:gd name="connsiteX44" fmla="*/ 806334 w 1339864"/>
                <a:gd name="connsiteY44" fmla="*/ 537329 h 1682082"/>
                <a:gd name="connsiteX45" fmla="*/ 873244 w 1339864"/>
                <a:gd name="connsiteY45" fmla="*/ 545431 h 1682082"/>
                <a:gd name="connsiteX46" fmla="*/ 886214 w 1339864"/>
                <a:gd name="connsiteY46" fmla="*/ 559964 h 1682082"/>
                <a:gd name="connsiteX47" fmla="*/ 871645 w 1339864"/>
                <a:gd name="connsiteY47" fmla="*/ 572899 h 1682082"/>
                <a:gd name="connsiteX48" fmla="*/ 826801 w 1339864"/>
                <a:gd name="connsiteY48" fmla="*/ 581498 h 1682082"/>
                <a:gd name="connsiteX49" fmla="*/ 816603 w 1339864"/>
                <a:gd name="connsiteY49" fmla="*/ 590133 h 1682082"/>
                <a:gd name="connsiteX50" fmla="*/ 849507 w 1339864"/>
                <a:gd name="connsiteY50" fmla="*/ 597666 h 1682082"/>
                <a:gd name="connsiteX51" fmla="*/ 871645 w 1339864"/>
                <a:gd name="connsiteY51" fmla="*/ 612199 h 1682082"/>
                <a:gd name="connsiteX52" fmla="*/ 850538 w 1339864"/>
                <a:gd name="connsiteY52" fmla="*/ 622468 h 1682082"/>
                <a:gd name="connsiteX53" fmla="*/ 800968 w 1339864"/>
                <a:gd name="connsiteY53" fmla="*/ 627301 h 1682082"/>
                <a:gd name="connsiteX54" fmla="*/ 782562 w 1339864"/>
                <a:gd name="connsiteY54" fmla="*/ 638103 h 1682082"/>
                <a:gd name="connsiteX55" fmla="*/ 805197 w 1339864"/>
                <a:gd name="connsiteY55" fmla="*/ 650469 h 1682082"/>
                <a:gd name="connsiteX56" fmla="*/ 796100 w 1339864"/>
                <a:gd name="connsiteY56" fmla="*/ 674703 h 1682082"/>
                <a:gd name="connsiteX57" fmla="*/ 802567 w 1339864"/>
                <a:gd name="connsiteY57" fmla="*/ 682804 h 1682082"/>
                <a:gd name="connsiteX58" fmla="*/ 846771 w 1339864"/>
                <a:gd name="connsiteY58" fmla="*/ 685505 h 1682082"/>
                <a:gd name="connsiteX59" fmla="*/ 863010 w 1339864"/>
                <a:gd name="connsiteY59" fmla="*/ 704373 h 1682082"/>
                <a:gd name="connsiteX60" fmla="*/ 792298 w 1339864"/>
                <a:gd name="connsiteY60" fmla="*/ 709739 h 1682082"/>
                <a:gd name="connsiteX61" fmla="*/ 813867 w 1339864"/>
                <a:gd name="connsiteY61" fmla="*/ 742110 h 1682082"/>
                <a:gd name="connsiteX62" fmla="*/ 805197 w 1339864"/>
                <a:gd name="connsiteY62" fmla="*/ 752877 h 1682082"/>
                <a:gd name="connsiteX63" fmla="*/ 749693 w 1339864"/>
                <a:gd name="connsiteY63" fmla="*/ 753943 h 1682082"/>
                <a:gd name="connsiteX64" fmla="*/ 736226 w 1339864"/>
                <a:gd name="connsiteY64" fmla="*/ 787913 h 1682082"/>
                <a:gd name="connsiteX65" fmla="*/ 699520 w 1339864"/>
                <a:gd name="connsiteY65" fmla="*/ 800847 h 1682082"/>
                <a:gd name="connsiteX66" fmla="*/ 700088 w 1339864"/>
                <a:gd name="connsiteY66" fmla="*/ 840148 h 1682082"/>
                <a:gd name="connsiteX67" fmla="*/ 731393 w 1339864"/>
                <a:gd name="connsiteY67" fmla="*/ 861645 h 1682082"/>
                <a:gd name="connsiteX68" fmla="*/ 900249 w 1339864"/>
                <a:gd name="connsiteY68" fmla="*/ 913915 h 1682082"/>
                <a:gd name="connsiteX69" fmla="*/ 999495 w 1339864"/>
                <a:gd name="connsiteY69" fmla="*/ 917185 h 1682082"/>
                <a:gd name="connsiteX70" fmla="*/ 1083141 w 1339864"/>
                <a:gd name="connsiteY70" fmla="*/ 961317 h 1682082"/>
                <a:gd name="connsiteX71" fmla="*/ 1137614 w 1339864"/>
                <a:gd name="connsiteY71" fmla="*/ 965688 h 1682082"/>
                <a:gd name="connsiteX72" fmla="*/ 1156483 w 1339864"/>
                <a:gd name="connsiteY72" fmla="*/ 933352 h 1682082"/>
                <a:gd name="connsiteX73" fmla="*/ 1076035 w 1339864"/>
                <a:gd name="connsiteY73" fmla="*/ 833681 h 1682082"/>
                <a:gd name="connsiteX74" fmla="*/ 1054466 w 1339864"/>
                <a:gd name="connsiteY74" fmla="*/ 725907 h 1682082"/>
                <a:gd name="connsiteX75" fmla="*/ 1061537 w 1339864"/>
                <a:gd name="connsiteY75" fmla="*/ 682840 h 1682082"/>
                <a:gd name="connsiteX76" fmla="*/ 1085771 w 1339864"/>
                <a:gd name="connsiteY76" fmla="*/ 692008 h 1682082"/>
                <a:gd name="connsiteX77" fmla="*/ 1172118 w 1339864"/>
                <a:gd name="connsiteY77" fmla="*/ 597701 h 1682082"/>
                <a:gd name="connsiteX78" fmla="*/ 1275663 w 1339864"/>
                <a:gd name="connsiteY78" fmla="*/ 578833 h 1682082"/>
                <a:gd name="connsiteX79" fmla="*/ 1275663 w 1339864"/>
                <a:gd name="connsiteY79" fmla="*/ 510964 h 1682082"/>
                <a:gd name="connsiteX80" fmla="*/ 1306968 w 1339864"/>
                <a:gd name="connsiteY80" fmla="*/ 502364 h 1682082"/>
                <a:gd name="connsiteX81" fmla="*/ 1294069 w 1339864"/>
                <a:gd name="connsiteY81" fmla="*/ 543832 h 1682082"/>
                <a:gd name="connsiteX82" fmla="*/ 1301069 w 1339864"/>
                <a:gd name="connsiteY82" fmla="*/ 605767 h 1682082"/>
                <a:gd name="connsiteX83" fmla="*/ 1190986 w 1339864"/>
                <a:gd name="connsiteY83" fmla="*/ 653169 h 1682082"/>
                <a:gd name="connsiteX84" fmla="*/ 1192088 w 1339864"/>
                <a:gd name="connsiteY84" fmla="*/ 689272 h 1682082"/>
                <a:gd name="connsiteX85" fmla="*/ 1229220 w 1339864"/>
                <a:gd name="connsiteY85" fmla="*/ 662337 h 1682082"/>
                <a:gd name="connsiteX86" fmla="*/ 1281633 w 1339864"/>
                <a:gd name="connsiteY86" fmla="*/ 651535 h 1682082"/>
                <a:gd name="connsiteX87" fmla="*/ 1267597 w 1339864"/>
                <a:gd name="connsiteY87" fmla="*/ 672002 h 1682082"/>
                <a:gd name="connsiteX88" fmla="*/ 1240591 w 1339864"/>
                <a:gd name="connsiteY88" fmla="*/ 707003 h 1682082"/>
                <a:gd name="connsiteX89" fmla="*/ 1317770 w 1339864"/>
                <a:gd name="connsiteY89" fmla="*/ 680104 h 1682082"/>
                <a:gd name="connsiteX90" fmla="*/ 1297232 w 1339864"/>
                <a:gd name="connsiteY90" fmla="*/ 729140 h 1682082"/>
                <a:gd name="connsiteX91" fmla="*/ 1333938 w 1339864"/>
                <a:gd name="connsiteY91" fmla="*/ 731308 h 1682082"/>
                <a:gd name="connsiteX92" fmla="*/ 1299932 w 1339864"/>
                <a:gd name="connsiteY92" fmla="*/ 780842 h 1682082"/>
                <a:gd name="connsiteX93" fmla="*/ 1274597 w 1339864"/>
                <a:gd name="connsiteY93" fmla="*/ 828244 h 1682082"/>
                <a:gd name="connsiteX94" fmla="*/ 1247591 w 1339864"/>
                <a:gd name="connsiteY94" fmla="*/ 857843 h 1682082"/>
                <a:gd name="connsiteX95" fmla="*/ 1262160 w 1339864"/>
                <a:gd name="connsiteY95" fmla="*/ 860544 h 1682082"/>
                <a:gd name="connsiteX96" fmla="*/ 1323100 w 1339864"/>
                <a:gd name="connsiteY96" fmla="*/ 834178 h 1682082"/>
                <a:gd name="connsiteX97" fmla="*/ 1312334 w 1339864"/>
                <a:gd name="connsiteY97" fmla="*/ 882077 h 1682082"/>
                <a:gd name="connsiteX98" fmla="*/ 1339268 w 1339864"/>
                <a:gd name="connsiteY98" fmla="*/ 900946 h 1682082"/>
                <a:gd name="connsiteX99" fmla="*/ 1334969 w 1339864"/>
                <a:gd name="connsiteY99" fmla="*/ 937048 h 1682082"/>
                <a:gd name="connsiteX100" fmla="*/ 1286465 w 1339864"/>
                <a:gd name="connsiteY100" fmla="*/ 968851 h 1682082"/>
                <a:gd name="connsiteX101" fmla="*/ 1296166 w 1339864"/>
                <a:gd name="connsiteY101" fmla="*/ 985587 h 1682082"/>
                <a:gd name="connsiteX102" fmla="*/ 1309633 w 1339864"/>
                <a:gd name="connsiteY102" fmla="*/ 1027588 h 1682082"/>
                <a:gd name="connsiteX103" fmla="*/ 1245992 w 1339864"/>
                <a:gd name="connsiteY103" fmla="*/ 1044857 h 1682082"/>
                <a:gd name="connsiteX104" fmla="*/ 1157016 w 1339864"/>
                <a:gd name="connsiteY104" fmla="*/ 1014120 h 1682082"/>
                <a:gd name="connsiteX105" fmla="*/ 1135376 w 1339864"/>
                <a:gd name="connsiteY105" fmla="*/ 1020588 h 1682082"/>
                <a:gd name="connsiteX106" fmla="*/ 1147813 w 1339864"/>
                <a:gd name="connsiteY106" fmla="*/ 1060492 h 1682082"/>
                <a:gd name="connsiteX107" fmla="*/ 1143513 w 1339864"/>
                <a:gd name="connsiteY107" fmla="*/ 1128361 h 1682082"/>
                <a:gd name="connsiteX108" fmla="*/ 1076603 w 1339864"/>
                <a:gd name="connsiteY108" fmla="*/ 1257597 h 1682082"/>
                <a:gd name="connsiteX109" fmla="*/ 1083141 w 1339864"/>
                <a:gd name="connsiteY109" fmla="*/ 1300771 h 1682082"/>
                <a:gd name="connsiteX110" fmla="*/ 1131645 w 1339864"/>
                <a:gd name="connsiteY110" fmla="*/ 1378838 h 1682082"/>
                <a:gd name="connsiteX111" fmla="*/ 1134914 w 1339864"/>
                <a:gd name="connsiteY111" fmla="*/ 1402006 h 1682082"/>
                <a:gd name="connsiteX112" fmla="*/ 1087441 w 1339864"/>
                <a:gd name="connsiteY112" fmla="*/ 1445109 h 1682082"/>
                <a:gd name="connsiteX113" fmla="*/ 1024298 w 1339864"/>
                <a:gd name="connsiteY113" fmla="*/ 1551212 h 1682082"/>
                <a:gd name="connsiteX114" fmla="*/ 969824 w 1339864"/>
                <a:gd name="connsiteY114" fmla="*/ 1586248 h 1682082"/>
                <a:gd name="connsiteX115" fmla="*/ 925052 w 1339864"/>
                <a:gd name="connsiteY115" fmla="*/ 1605046 h 1682082"/>
                <a:gd name="connsiteX116" fmla="*/ 932052 w 1339864"/>
                <a:gd name="connsiteY116" fmla="*/ 1638980 h 1682082"/>
                <a:gd name="connsiteX117" fmla="*/ 888879 w 1339864"/>
                <a:gd name="connsiteY117" fmla="*/ 1676184 h 1682082"/>
                <a:gd name="connsiteX118" fmla="*/ 859244 w 1339864"/>
                <a:gd name="connsiteY118" fmla="*/ 1682083 h 1682082"/>
                <a:gd name="connsiteX119" fmla="*/ 854944 w 1339864"/>
                <a:gd name="connsiteY119" fmla="*/ 1672453 h 1682082"/>
                <a:gd name="connsiteX120" fmla="*/ 877010 w 1339864"/>
                <a:gd name="connsiteY120" fmla="*/ 1598685 h 1682082"/>
                <a:gd name="connsiteX121" fmla="*/ 895417 w 1339864"/>
                <a:gd name="connsiteY121" fmla="*/ 1577116 h 1682082"/>
                <a:gd name="connsiteX122" fmla="*/ 972525 w 1339864"/>
                <a:gd name="connsiteY122" fmla="*/ 1512445 h 1682082"/>
                <a:gd name="connsiteX123" fmla="*/ 1032968 w 1339864"/>
                <a:gd name="connsiteY123" fmla="*/ 1425707 h 1682082"/>
                <a:gd name="connsiteX124" fmla="*/ 1040465 w 1339864"/>
                <a:gd name="connsiteY124" fmla="*/ 1404742 h 1682082"/>
                <a:gd name="connsiteX125" fmla="*/ 1021597 w 1339864"/>
                <a:gd name="connsiteY125" fmla="*/ 1361640 h 1682082"/>
                <a:gd name="connsiteX126" fmla="*/ 967657 w 1339864"/>
                <a:gd name="connsiteY126" fmla="*/ 1337335 h 1682082"/>
                <a:gd name="connsiteX127" fmla="*/ 910483 w 1339864"/>
                <a:gd name="connsiteY127" fmla="*/ 1294232 h 1682082"/>
                <a:gd name="connsiteX128" fmla="*/ 890016 w 1339864"/>
                <a:gd name="connsiteY128" fmla="*/ 1322269 h 1682082"/>
                <a:gd name="connsiteX129" fmla="*/ 892716 w 1339864"/>
                <a:gd name="connsiteY129" fmla="*/ 1377737 h 1682082"/>
                <a:gd name="connsiteX130" fmla="*/ 887315 w 1339864"/>
                <a:gd name="connsiteY130" fmla="*/ 1396605 h 1682082"/>
                <a:gd name="connsiteX131" fmla="*/ 736297 w 1339864"/>
                <a:gd name="connsiteY131" fmla="*/ 1482810 h 1682082"/>
                <a:gd name="connsiteX132" fmla="*/ 715261 w 1339864"/>
                <a:gd name="connsiteY132" fmla="*/ 1505445 h 1682082"/>
                <a:gd name="connsiteX133" fmla="*/ 643483 w 1339864"/>
                <a:gd name="connsiteY133" fmla="*/ 1525912 h 1682082"/>
                <a:gd name="connsiteX134" fmla="*/ 641884 w 1339864"/>
                <a:gd name="connsiteY134" fmla="*/ 1560948 h 1682082"/>
                <a:gd name="connsiteX135" fmla="*/ 618183 w 1339864"/>
                <a:gd name="connsiteY135" fmla="*/ 1580883 h 1682082"/>
                <a:gd name="connsiteX136" fmla="*/ 577177 w 1339864"/>
                <a:gd name="connsiteY136" fmla="*/ 1591081 h 1682082"/>
                <a:gd name="connsiteX137" fmla="*/ 576609 w 1339864"/>
                <a:gd name="connsiteY137" fmla="*/ 1545847 h 1682082"/>
                <a:gd name="connsiteX138" fmla="*/ 601980 w 1339864"/>
                <a:gd name="connsiteY138" fmla="*/ 1502744 h 1682082"/>
                <a:gd name="connsiteX139" fmla="*/ 658123 w 1339864"/>
                <a:gd name="connsiteY139" fmla="*/ 1459073 h 1682082"/>
                <a:gd name="connsiteX140" fmla="*/ 704459 w 1339864"/>
                <a:gd name="connsiteY140" fmla="*/ 1447276 h 1682082"/>
                <a:gd name="connsiteX141" fmla="*/ 749231 w 1339864"/>
                <a:gd name="connsiteY141" fmla="*/ 1425707 h 1682082"/>
                <a:gd name="connsiteX142" fmla="*/ 804273 w 1339864"/>
                <a:gd name="connsiteY142" fmla="*/ 1370737 h 1682082"/>
                <a:gd name="connsiteX143" fmla="*/ 798872 w 1339864"/>
                <a:gd name="connsiteY143" fmla="*/ 1284603 h 1682082"/>
                <a:gd name="connsiteX144" fmla="*/ 753069 w 1339864"/>
                <a:gd name="connsiteY144" fmla="*/ 1219363 h 1682082"/>
                <a:gd name="connsiteX145" fmla="*/ 760638 w 1339864"/>
                <a:gd name="connsiteY145" fmla="*/ 1176829 h 1682082"/>
                <a:gd name="connsiteX146" fmla="*/ 749800 w 1339864"/>
                <a:gd name="connsiteY146" fmla="*/ 1173098 h 1682082"/>
                <a:gd name="connsiteX147" fmla="*/ 522740 w 1339864"/>
                <a:gd name="connsiteY147" fmla="*/ 1139164 h 1682082"/>
                <a:gd name="connsiteX148" fmla="*/ 470931 w 1339864"/>
                <a:gd name="connsiteY148" fmla="*/ 1105797 h 1682082"/>
                <a:gd name="connsiteX149" fmla="*/ 438560 w 1339864"/>
                <a:gd name="connsiteY149" fmla="*/ 1122996 h 1682082"/>
                <a:gd name="connsiteX150" fmla="*/ 369519 w 1339864"/>
                <a:gd name="connsiteY150" fmla="*/ 1122996 h 1682082"/>
                <a:gd name="connsiteX151" fmla="*/ 245968 w 1339864"/>
                <a:gd name="connsiteY151" fmla="*/ 1095528 h 1682082"/>
                <a:gd name="connsiteX152" fmla="*/ 226566 w 1339864"/>
                <a:gd name="connsiteY152" fmla="*/ 1101498 h 1682082"/>
                <a:gd name="connsiteX153" fmla="*/ 215764 w 1339864"/>
                <a:gd name="connsiteY153" fmla="*/ 1131133 h 1682082"/>
                <a:gd name="connsiteX154" fmla="*/ 217363 w 1339864"/>
                <a:gd name="connsiteY154" fmla="*/ 1174164 h 1682082"/>
                <a:gd name="connsiteX155" fmla="*/ 214698 w 1339864"/>
                <a:gd name="connsiteY155" fmla="*/ 1196870 h 1682082"/>
                <a:gd name="connsiteX156" fmla="*/ 231399 w 1339864"/>
                <a:gd name="connsiteY156" fmla="*/ 1214637 h 1682082"/>
                <a:gd name="connsiteX157" fmla="*/ 242734 w 1339864"/>
                <a:gd name="connsiteY157" fmla="*/ 1257668 h 1682082"/>
                <a:gd name="connsiteX158" fmla="*/ 250836 w 1339864"/>
                <a:gd name="connsiteY158" fmla="*/ 1307842 h 1682082"/>
                <a:gd name="connsiteX159" fmla="*/ 282141 w 1339864"/>
                <a:gd name="connsiteY159" fmla="*/ 1307842 h 1682082"/>
                <a:gd name="connsiteX160" fmla="*/ 298309 w 1339864"/>
                <a:gd name="connsiteY160" fmla="*/ 1335807 h 1682082"/>
                <a:gd name="connsiteX161" fmla="*/ 281040 w 1339864"/>
                <a:gd name="connsiteY161" fmla="*/ 1383209 h 1682082"/>
                <a:gd name="connsiteX162" fmla="*/ 262171 w 1339864"/>
                <a:gd name="connsiteY162" fmla="*/ 1381610 h 1682082"/>
                <a:gd name="connsiteX163" fmla="*/ 223369 w 1339864"/>
                <a:gd name="connsiteY163" fmla="*/ 1348244 h 1682082"/>
                <a:gd name="connsiteX164" fmla="*/ 215800 w 1339864"/>
                <a:gd name="connsiteY164" fmla="*/ 1326746 h 1682082"/>
                <a:gd name="connsiteX165" fmla="*/ 188297 w 1339864"/>
                <a:gd name="connsiteY165" fmla="*/ 1299740 h 1682082"/>
                <a:gd name="connsiteX166" fmla="*/ 170494 w 1339864"/>
                <a:gd name="connsiteY166" fmla="*/ 1256638 h 1682082"/>
                <a:gd name="connsiteX167" fmla="*/ 172662 w 1339864"/>
                <a:gd name="connsiteY167" fmla="*/ 1213535 h 1682082"/>
                <a:gd name="connsiteX168" fmla="*/ 167261 w 1339864"/>
                <a:gd name="connsiteY168" fmla="*/ 1127331 h 1682082"/>
                <a:gd name="connsiteX169" fmla="*/ 155925 w 1339864"/>
                <a:gd name="connsiteY169" fmla="*/ 1062731 h 1682082"/>
                <a:gd name="connsiteX170" fmla="*/ 175362 w 1339864"/>
                <a:gd name="connsiteY170" fmla="*/ 1038497 h 1682082"/>
                <a:gd name="connsiteX171" fmla="*/ 329081 w 1339864"/>
                <a:gd name="connsiteY171" fmla="*/ 1011491 h 1682082"/>
                <a:gd name="connsiteX172" fmla="*/ 296745 w 1339864"/>
                <a:gd name="connsiteY172" fmla="*/ 979688 h 1682082"/>
                <a:gd name="connsiteX173" fmla="*/ 274075 w 1339864"/>
                <a:gd name="connsiteY173" fmla="*/ 987826 h 1682082"/>
                <a:gd name="connsiteX174" fmla="*/ 250374 w 1339864"/>
                <a:gd name="connsiteY174" fmla="*/ 971089 h 1682082"/>
                <a:gd name="connsiteX175" fmla="*/ 215302 w 1339864"/>
                <a:gd name="connsiteY175" fmla="*/ 888722 h 1682082"/>
                <a:gd name="connsiteX176" fmla="*/ 186698 w 1339864"/>
                <a:gd name="connsiteY176" fmla="*/ 860686 h 1682082"/>
                <a:gd name="connsiteX177" fmla="*/ 158128 w 1339864"/>
                <a:gd name="connsiteY177" fmla="*/ 855285 h 1682082"/>
                <a:gd name="connsiteX178" fmla="*/ 104153 w 1339864"/>
                <a:gd name="connsiteY178" fmla="*/ 919956 h 1682082"/>
                <a:gd name="connsiteX179" fmla="*/ 106854 w 1339864"/>
                <a:gd name="connsiteY179" fmla="*/ 941454 h 1682082"/>
                <a:gd name="connsiteX180" fmla="*/ 86351 w 1339864"/>
                <a:gd name="connsiteY180" fmla="*/ 972191 h 1682082"/>
                <a:gd name="connsiteX181" fmla="*/ 64782 w 1339864"/>
                <a:gd name="connsiteY181" fmla="*/ 1003425 h 1682082"/>
                <a:gd name="connsiteX182" fmla="*/ 70147 w 1339864"/>
                <a:gd name="connsiteY182" fmla="*/ 1035760 h 1682082"/>
                <a:gd name="connsiteX183" fmla="*/ 74482 w 1339864"/>
                <a:gd name="connsiteY183" fmla="*/ 1057258 h 1682082"/>
                <a:gd name="connsiteX184" fmla="*/ 13009 w 1339864"/>
                <a:gd name="connsiteY184" fmla="*/ 1093361 h 1682082"/>
                <a:gd name="connsiteX185" fmla="*/ 3308 w 1339864"/>
                <a:gd name="connsiteY185" fmla="*/ 1082594 h 1682082"/>
                <a:gd name="connsiteX186" fmla="*/ 2775 w 1339864"/>
                <a:gd name="connsiteY186" fmla="*/ 1032989 h 1682082"/>
                <a:gd name="connsiteX187" fmla="*/ 27578 w 1339864"/>
                <a:gd name="connsiteY187" fmla="*/ 989957 h 1682082"/>
                <a:gd name="connsiteX188" fmla="*/ 41081 w 1339864"/>
                <a:gd name="connsiteY188" fmla="*/ 925286 h 1682082"/>
                <a:gd name="connsiteX189" fmla="*/ 150595 w 1339864"/>
                <a:gd name="connsiteY189" fmla="*/ 774481 h 1682082"/>
                <a:gd name="connsiteX190" fmla="*/ 177033 w 1339864"/>
                <a:gd name="connsiteY190" fmla="*/ 769080 h 1682082"/>
                <a:gd name="connsiteX191" fmla="*/ 251440 w 1339864"/>
                <a:gd name="connsiteY191" fmla="*/ 825650 h 1682082"/>
                <a:gd name="connsiteX192" fmla="*/ 298949 w 1339864"/>
                <a:gd name="connsiteY192" fmla="*/ 833716 h 1682082"/>
                <a:gd name="connsiteX193" fmla="*/ 323218 w 1339864"/>
                <a:gd name="connsiteY193" fmla="*/ 732445 h 1682082"/>
                <a:gd name="connsiteX194" fmla="*/ 412621 w 1339864"/>
                <a:gd name="connsiteY194" fmla="*/ 624565 h 1682082"/>
                <a:gd name="connsiteX195" fmla="*/ 949570 w 1339864"/>
                <a:gd name="connsiteY195" fmla="*/ 175845 h 1682082"/>
                <a:gd name="connsiteX196" fmla="*/ 937702 w 1339864"/>
                <a:gd name="connsiteY196" fmla="*/ 221080 h 1682082"/>
                <a:gd name="connsiteX197" fmla="*/ 894529 w 1339864"/>
                <a:gd name="connsiteY197" fmla="*/ 221080 h 1682082"/>
                <a:gd name="connsiteX198" fmla="*/ 950672 w 1339864"/>
                <a:gd name="connsiteY198" fmla="*/ 8801 h 1682082"/>
                <a:gd name="connsiteX199" fmla="*/ 999744 w 1339864"/>
                <a:gd name="connsiteY199" fmla="*/ 8801 h 1682082"/>
                <a:gd name="connsiteX200" fmla="*/ 1053648 w 1339864"/>
                <a:gd name="connsiteY200" fmla="*/ 219481 h 1682082"/>
                <a:gd name="connsiteX201" fmla="*/ 1010546 w 1339864"/>
                <a:gd name="connsiteY201" fmla="*/ 219481 h 1682082"/>
                <a:gd name="connsiteX202" fmla="*/ 999744 w 1339864"/>
                <a:gd name="connsiteY202" fmla="*/ 175845 h 1682082"/>
                <a:gd name="connsiteX203" fmla="*/ 949570 w 1339864"/>
                <a:gd name="connsiteY203" fmla="*/ 175845 h 1682082"/>
                <a:gd name="connsiteX204" fmla="*/ 836218 w 1339864"/>
                <a:gd name="connsiteY204" fmla="*/ 69813 h 1682082"/>
                <a:gd name="connsiteX205" fmla="*/ 821152 w 1339864"/>
                <a:gd name="connsiteY205" fmla="*/ 33178 h 1682082"/>
                <a:gd name="connsiteX206" fmla="*/ 791516 w 1339864"/>
                <a:gd name="connsiteY206" fmla="*/ 40711 h 1682082"/>
                <a:gd name="connsiteX207" fmla="*/ 782846 w 1339864"/>
                <a:gd name="connsiteY207" fmla="*/ 107479 h 1682082"/>
                <a:gd name="connsiteX208" fmla="*/ 787146 w 1339864"/>
                <a:gd name="connsiteY208" fmla="*/ 165150 h 1682082"/>
                <a:gd name="connsiteX209" fmla="*/ 832451 w 1339864"/>
                <a:gd name="connsiteY209" fmla="*/ 177551 h 1682082"/>
                <a:gd name="connsiteX210" fmla="*/ 837852 w 1339864"/>
                <a:gd name="connsiteY210" fmla="*/ 137185 h 1682082"/>
                <a:gd name="connsiteX211" fmla="*/ 813014 w 1339864"/>
                <a:gd name="connsiteY211" fmla="*/ 137185 h 1682082"/>
                <a:gd name="connsiteX212" fmla="*/ 813014 w 1339864"/>
                <a:gd name="connsiteY212" fmla="*/ 105915 h 1682082"/>
                <a:gd name="connsiteX213" fmla="*/ 877224 w 1339864"/>
                <a:gd name="connsiteY213" fmla="*/ 105915 h 1682082"/>
                <a:gd name="connsiteX214" fmla="*/ 877224 w 1339864"/>
                <a:gd name="connsiteY214" fmla="*/ 220121 h 1682082"/>
                <a:gd name="connsiteX215" fmla="*/ 846487 w 1339864"/>
                <a:gd name="connsiteY215" fmla="*/ 220121 h 1682082"/>
                <a:gd name="connsiteX216" fmla="*/ 846487 w 1339864"/>
                <a:gd name="connsiteY216" fmla="*/ 204486 h 1682082"/>
                <a:gd name="connsiteX217" fmla="*/ 825949 w 1339864"/>
                <a:gd name="connsiteY217" fmla="*/ 219054 h 1682082"/>
                <a:gd name="connsiteX218" fmla="*/ 777978 w 1339864"/>
                <a:gd name="connsiteY218" fmla="*/ 216851 h 1682082"/>
                <a:gd name="connsiteX219" fmla="*/ 744541 w 1339864"/>
                <a:gd name="connsiteY219" fmla="*/ 167886 h 1682082"/>
                <a:gd name="connsiteX220" fmla="*/ 741272 w 1339864"/>
                <a:gd name="connsiteY220" fmla="*/ 81646 h 1682082"/>
                <a:gd name="connsiteX221" fmla="*/ 779009 w 1339864"/>
                <a:gd name="connsiteY221" fmla="*/ 6776 h 1682082"/>
                <a:gd name="connsiteX222" fmla="*/ 840020 w 1339864"/>
                <a:gd name="connsiteY222" fmla="*/ 4609 h 1682082"/>
                <a:gd name="connsiteX223" fmla="*/ 875056 w 1339864"/>
                <a:gd name="connsiteY223" fmla="*/ 69777 h 1682082"/>
                <a:gd name="connsiteX224" fmla="*/ 836218 w 1339864"/>
                <a:gd name="connsiteY224" fmla="*/ 69777 h 1682082"/>
                <a:gd name="connsiteX225" fmla="*/ 836218 w 1339864"/>
                <a:gd name="connsiteY225" fmla="*/ 69813 h 1682082"/>
                <a:gd name="connsiteX226" fmla="*/ 113605 w 1339864"/>
                <a:gd name="connsiteY226" fmla="*/ 12035 h 1682082"/>
                <a:gd name="connsiteX227" fmla="*/ 136844 w 1339864"/>
                <a:gd name="connsiteY227" fmla="*/ 65940 h 1682082"/>
                <a:gd name="connsiteX228" fmla="*/ 102803 w 1339864"/>
                <a:gd name="connsiteY228" fmla="*/ 65940 h 1682082"/>
                <a:gd name="connsiteX229" fmla="*/ 75335 w 1339864"/>
                <a:gd name="connsiteY229" fmla="*/ 33604 h 1682082"/>
                <a:gd name="connsiteX230" fmla="*/ 49964 w 1339864"/>
                <a:gd name="connsiteY230" fmla="*/ 55706 h 1682082"/>
                <a:gd name="connsiteX231" fmla="*/ 92036 w 1339864"/>
                <a:gd name="connsiteY231" fmla="*/ 95539 h 1682082"/>
                <a:gd name="connsiteX232" fmla="*/ 128174 w 1339864"/>
                <a:gd name="connsiteY232" fmla="*/ 118707 h 1682082"/>
                <a:gd name="connsiteX233" fmla="*/ 132509 w 1339864"/>
                <a:gd name="connsiteY233" fmla="*/ 188744 h 1682082"/>
                <a:gd name="connsiteX234" fmla="*/ 89371 w 1339864"/>
                <a:gd name="connsiteY234" fmla="*/ 222110 h 1682082"/>
                <a:gd name="connsiteX235" fmla="*/ 26796 w 1339864"/>
                <a:gd name="connsiteY235" fmla="*/ 209709 h 1682082"/>
                <a:gd name="connsiteX236" fmla="*/ 7359 w 1339864"/>
                <a:gd name="connsiteY236" fmla="*/ 153672 h 1682082"/>
                <a:gd name="connsiteX237" fmla="*/ 45665 w 1339864"/>
                <a:gd name="connsiteY237" fmla="*/ 153672 h 1682082"/>
                <a:gd name="connsiteX238" fmla="*/ 51599 w 1339864"/>
                <a:gd name="connsiteY238" fmla="*/ 177942 h 1682082"/>
                <a:gd name="connsiteX239" fmla="*/ 71036 w 1339864"/>
                <a:gd name="connsiteY239" fmla="*/ 189810 h 1682082"/>
                <a:gd name="connsiteX240" fmla="*/ 100763 w 1339864"/>
                <a:gd name="connsiteY240" fmla="*/ 164261 h 1682082"/>
                <a:gd name="connsiteX241" fmla="*/ 100671 w 1339864"/>
                <a:gd name="connsiteY241" fmla="*/ 159109 h 1682082"/>
                <a:gd name="connsiteX242" fmla="*/ 24593 w 1339864"/>
                <a:gd name="connsiteY242" fmla="*/ 103037 h 1682082"/>
                <a:gd name="connsiteX243" fmla="*/ 27329 w 1339864"/>
                <a:gd name="connsiteY243" fmla="*/ 19000 h 1682082"/>
                <a:gd name="connsiteX244" fmla="*/ 113605 w 1339864"/>
                <a:gd name="connsiteY244" fmla="*/ 12035 h 1682082"/>
                <a:gd name="connsiteX245" fmla="*/ 1202819 w 1339864"/>
                <a:gd name="connsiteY245" fmla="*/ 152500 h 1682082"/>
                <a:gd name="connsiteX246" fmla="*/ 1204986 w 1339864"/>
                <a:gd name="connsiteY246" fmla="*/ 207470 h 1682082"/>
                <a:gd name="connsiteX247" fmla="*/ 1210885 w 1339864"/>
                <a:gd name="connsiteY247" fmla="*/ 220369 h 1682082"/>
                <a:gd name="connsiteX248" fmla="*/ 1170412 w 1339864"/>
                <a:gd name="connsiteY248" fmla="*/ 220369 h 1682082"/>
                <a:gd name="connsiteX249" fmla="*/ 1163945 w 1339864"/>
                <a:gd name="connsiteY249" fmla="*/ 202602 h 1682082"/>
                <a:gd name="connsiteX250" fmla="*/ 1144011 w 1339864"/>
                <a:gd name="connsiteY250" fmla="*/ 129865 h 1682082"/>
                <a:gd name="connsiteX251" fmla="*/ 1118071 w 1339864"/>
                <a:gd name="connsiteY251" fmla="*/ 129865 h 1682082"/>
                <a:gd name="connsiteX252" fmla="*/ 1118071 w 1339864"/>
                <a:gd name="connsiteY252" fmla="*/ 219836 h 1682082"/>
                <a:gd name="connsiteX253" fmla="*/ 1077598 w 1339864"/>
                <a:gd name="connsiteY253" fmla="*/ 219836 h 1682082"/>
                <a:gd name="connsiteX254" fmla="*/ 1077598 w 1339864"/>
                <a:gd name="connsiteY254" fmla="*/ 9725 h 1682082"/>
                <a:gd name="connsiteX255" fmla="*/ 1150478 w 1339864"/>
                <a:gd name="connsiteY255" fmla="*/ 9725 h 1682082"/>
                <a:gd name="connsiteX256" fmla="*/ 1205519 w 1339864"/>
                <a:gd name="connsiteY256" fmla="*/ 59295 h 1682082"/>
                <a:gd name="connsiteX257" fmla="*/ 1183382 w 1339864"/>
                <a:gd name="connsiteY257" fmla="*/ 109397 h 1682082"/>
                <a:gd name="connsiteX258" fmla="*/ 1202819 w 1339864"/>
                <a:gd name="connsiteY258" fmla="*/ 152500 h 1682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</a:cxnLst>
              <a:rect l="l" t="t" r="r" b="b"/>
              <a:pathLst>
                <a:path w="1339864" h="1682082">
                  <a:moveTo>
                    <a:pt x="412621" y="624565"/>
                  </a:moveTo>
                  <a:cubicBezTo>
                    <a:pt x="429890" y="605696"/>
                    <a:pt x="445028" y="580894"/>
                    <a:pt x="448225" y="559893"/>
                  </a:cubicBezTo>
                  <a:cubicBezTo>
                    <a:pt x="450891" y="542660"/>
                    <a:pt x="402387" y="543761"/>
                    <a:pt x="384549" y="554528"/>
                  </a:cubicBezTo>
                  <a:cubicBezTo>
                    <a:pt x="374849" y="560462"/>
                    <a:pt x="365645" y="572295"/>
                    <a:pt x="358112" y="583097"/>
                  </a:cubicBezTo>
                  <a:cubicBezTo>
                    <a:pt x="352711" y="591163"/>
                    <a:pt x="333310" y="597630"/>
                    <a:pt x="323609" y="588463"/>
                  </a:cubicBezTo>
                  <a:cubicBezTo>
                    <a:pt x="313340" y="578762"/>
                    <a:pt x="331711" y="562061"/>
                    <a:pt x="331178" y="551827"/>
                  </a:cubicBezTo>
                  <a:cubicBezTo>
                    <a:pt x="331178" y="534629"/>
                    <a:pt x="298238" y="560462"/>
                    <a:pt x="283136" y="553462"/>
                  </a:cubicBezTo>
                  <a:cubicBezTo>
                    <a:pt x="272902" y="548594"/>
                    <a:pt x="272334" y="533030"/>
                    <a:pt x="279369" y="523862"/>
                  </a:cubicBezTo>
                  <a:cubicBezTo>
                    <a:pt x="283136" y="518959"/>
                    <a:pt x="293938" y="521162"/>
                    <a:pt x="298807" y="515761"/>
                  </a:cubicBezTo>
                  <a:cubicBezTo>
                    <a:pt x="303674" y="510360"/>
                    <a:pt x="303674" y="502329"/>
                    <a:pt x="305309" y="495293"/>
                  </a:cubicBezTo>
                  <a:cubicBezTo>
                    <a:pt x="307477" y="487192"/>
                    <a:pt x="316076" y="483460"/>
                    <a:pt x="321477" y="477526"/>
                  </a:cubicBezTo>
                  <a:cubicBezTo>
                    <a:pt x="341980" y="457592"/>
                    <a:pt x="380818" y="423657"/>
                    <a:pt x="388351" y="424190"/>
                  </a:cubicBezTo>
                  <a:cubicBezTo>
                    <a:pt x="406118" y="425825"/>
                    <a:pt x="431489" y="434957"/>
                    <a:pt x="447124" y="426855"/>
                  </a:cubicBezTo>
                  <a:cubicBezTo>
                    <a:pt x="450358" y="425292"/>
                    <a:pt x="456292" y="419926"/>
                    <a:pt x="450891" y="416657"/>
                  </a:cubicBezTo>
                  <a:lnTo>
                    <a:pt x="408819" y="389190"/>
                  </a:lnTo>
                  <a:cubicBezTo>
                    <a:pt x="408417" y="380413"/>
                    <a:pt x="411963" y="371913"/>
                    <a:pt x="418484" y="366022"/>
                  </a:cubicBezTo>
                  <a:cubicBezTo>
                    <a:pt x="437921" y="348788"/>
                    <a:pt x="468125" y="360621"/>
                    <a:pt x="493495" y="356854"/>
                  </a:cubicBezTo>
                  <a:cubicBezTo>
                    <a:pt x="511262" y="354153"/>
                    <a:pt x="528034" y="347153"/>
                    <a:pt x="540933" y="334752"/>
                  </a:cubicBezTo>
                  <a:cubicBezTo>
                    <a:pt x="544167" y="347686"/>
                    <a:pt x="536065" y="360621"/>
                    <a:pt x="536065" y="374088"/>
                  </a:cubicBezTo>
                  <a:cubicBezTo>
                    <a:pt x="552268" y="389190"/>
                    <a:pt x="569005" y="402088"/>
                    <a:pt x="584639" y="416657"/>
                  </a:cubicBezTo>
                  <a:cubicBezTo>
                    <a:pt x="631011" y="462993"/>
                    <a:pt x="650981" y="530294"/>
                    <a:pt x="654214" y="589564"/>
                  </a:cubicBezTo>
                  <a:cubicBezTo>
                    <a:pt x="656915" y="617032"/>
                    <a:pt x="656915" y="645068"/>
                    <a:pt x="656915" y="690870"/>
                  </a:cubicBezTo>
                  <a:cubicBezTo>
                    <a:pt x="664483" y="671505"/>
                    <a:pt x="669316" y="642900"/>
                    <a:pt x="670951" y="618133"/>
                  </a:cubicBezTo>
                  <a:cubicBezTo>
                    <a:pt x="677951" y="544863"/>
                    <a:pt x="666616" y="479694"/>
                    <a:pt x="625112" y="424190"/>
                  </a:cubicBezTo>
                  <a:cubicBezTo>
                    <a:pt x="608230" y="400816"/>
                    <a:pt x="589067" y="379176"/>
                    <a:pt x="567903" y="359590"/>
                  </a:cubicBezTo>
                  <a:cubicBezTo>
                    <a:pt x="570070" y="338057"/>
                    <a:pt x="588441" y="301386"/>
                    <a:pt x="605675" y="314853"/>
                  </a:cubicBezTo>
                  <a:cubicBezTo>
                    <a:pt x="617010" y="323488"/>
                    <a:pt x="600310" y="336387"/>
                    <a:pt x="612178" y="343955"/>
                  </a:cubicBezTo>
                  <a:cubicBezTo>
                    <a:pt x="625148" y="352057"/>
                    <a:pt x="644016" y="350956"/>
                    <a:pt x="652082" y="349321"/>
                  </a:cubicBezTo>
                  <a:cubicBezTo>
                    <a:pt x="670986" y="344488"/>
                    <a:pt x="689322" y="339656"/>
                    <a:pt x="706520" y="338057"/>
                  </a:cubicBezTo>
                  <a:cubicBezTo>
                    <a:pt x="714657" y="337488"/>
                    <a:pt x="728089" y="333722"/>
                    <a:pt x="730825" y="341823"/>
                  </a:cubicBezTo>
                  <a:cubicBezTo>
                    <a:pt x="733028" y="347189"/>
                    <a:pt x="727094" y="350956"/>
                    <a:pt x="721124" y="353123"/>
                  </a:cubicBezTo>
                  <a:cubicBezTo>
                    <a:pt x="714124" y="355290"/>
                    <a:pt x="703357" y="353691"/>
                    <a:pt x="697388" y="359626"/>
                  </a:cubicBezTo>
                  <a:cubicBezTo>
                    <a:pt x="692520" y="364458"/>
                    <a:pt x="687687" y="369824"/>
                    <a:pt x="689322" y="376824"/>
                  </a:cubicBezTo>
                  <a:cubicBezTo>
                    <a:pt x="691418" y="384926"/>
                    <a:pt x="700088" y="389225"/>
                    <a:pt x="708687" y="386525"/>
                  </a:cubicBezTo>
                  <a:cubicBezTo>
                    <a:pt x="741240" y="377545"/>
                    <a:pt x="774748" y="372478"/>
                    <a:pt x="808501" y="371423"/>
                  </a:cubicBezTo>
                  <a:cubicBezTo>
                    <a:pt x="826339" y="371423"/>
                    <a:pt x="822537" y="384357"/>
                    <a:pt x="813903" y="389225"/>
                  </a:cubicBezTo>
                  <a:cubicBezTo>
                    <a:pt x="808004" y="392423"/>
                    <a:pt x="798765" y="395159"/>
                    <a:pt x="792867" y="395692"/>
                  </a:cubicBezTo>
                  <a:cubicBezTo>
                    <a:pt x="761029" y="399459"/>
                    <a:pt x="737292" y="401626"/>
                    <a:pt x="741094" y="419962"/>
                  </a:cubicBezTo>
                  <a:cubicBezTo>
                    <a:pt x="743795" y="432328"/>
                    <a:pt x="763729" y="420459"/>
                    <a:pt x="768029" y="429591"/>
                  </a:cubicBezTo>
                  <a:cubicBezTo>
                    <a:pt x="772897" y="439292"/>
                    <a:pt x="759430" y="444693"/>
                    <a:pt x="760531" y="451160"/>
                  </a:cubicBezTo>
                  <a:cubicBezTo>
                    <a:pt x="763729" y="471592"/>
                    <a:pt x="803136" y="467328"/>
                    <a:pt x="821471" y="462993"/>
                  </a:cubicBezTo>
                  <a:cubicBezTo>
                    <a:pt x="834939" y="459759"/>
                    <a:pt x="856508" y="448993"/>
                    <a:pt x="863046" y="457628"/>
                  </a:cubicBezTo>
                  <a:cubicBezTo>
                    <a:pt x="868944" y="465125"/>
                    <a:pt x="864076" y="476993"/>
                    <a:pt x="856508" y="479161"/>
                  </a:cubicBezTo>
                  <a:cubicBezTo>
                    <a:pt x="837071" y="484562"/>
                    <a:pt x="803633" y="494227"/>
                    <a:pt x="794466" y="505029"/>
                  </a:cubicBezTo>
                  <a:cubicBezTo>
                    <a:pt x="785866" y="515263"/>
                    <a:pt x="796136" y="536264"/>
                    <a:pt x="806334" y="537329"/>
                  </a:cubicBezTo>
                  <a:cubicBezTo>
                    <a:pt x="829502" y="540030"/>
                    <a:pt x="854908" y="540030"/>
                    <a:pt x="873244" y="545431"/>
                  </a:cubicBezTo>
                  <a:cubicBezTo>
                    <a:pt x="880244" y="547563"/>
                    <a:pt x="886214" y="552431"/>
                    <a:pt x="886214" y="559964"/>
                  </a:cubicBezTo>
                  <a:cubicBezTo>
                    <a:pt x="886214" y="568066"/>
                    <a:pt x="878076" y="570767"/>
                    <a:pt x="871645" y="572899"/>
                  </a:cubicBezTo>
                  <a:cubicBezTo>
                    <a:pt x="859208" y="576665"/>
                    <a:pt x="838208" y="576665"/>
                    <a:pt x="826801" y="581498"/>
                  </a:cubicBezTo>
                  <a:cubicBezTo>
                    <a:pt x="823070" y="583132"/>
                    <a:pt x="815502" y="585833"/>
                    <a:pt x="816603" y="590133"/>
                  </a:cubicBezTo>
                  <a:cubicBezTo>
                    <a:pt x="819801" y="598234"/>
                    <a:pt x="836040" y="596067"/>
                    <a:pt x="849507" y="597666"/>
                  </a:cubicBezTo>
                  <a:cubicBezTo>
                    <a:pt x="857076" y="598234"/>
                    <a:pt x="871645" y="604133"/>
                    <a:pt x="871645" y="612199"/>
                  </a:cubicBezTo>
                  <a:cubicBezTo>
                    <a:pt x="871645" y="620834"/>
                    <a:pt x="864076" y="623499"/>
                    <a:pt x="850538" y="622468"/>
                  </a:cubicBezTo>
                  <a:cubicBezTo>
                    <a:pt x="829502" y="620834"/>
                    <a:pt x="810136" y="623499"/>
                    <a:pt x="800968" y="627301"/>
                  </a:cubicBezTo>
                  <a:cubicBezTo>
                    <a:pt x="798197" y="628367"/>
                    <a:pt x="782100" y="630499"/>
                    <a:pt x="782562" y="638103"/>
                  </a:cubicBezTo>
                  <a:cubicBezTo>
                    <a:pt x="783663" y="647200"/>
                    <a:pt x="800968" y="641301"/>
                    <a:pt x="805197" y="650469"/>
                  </a:cubicBezTo>
                  <a:cubicBezTo>
                    <a:pt x="808999" y="659068"/>
                    <a:pt x="797131" y="663936"/>
                    <a:pt x="796100" y="674703"/>
                  </a:cubicBezTo>
                  <a:cubicBezTo>
                    <a:pt x="796100" y="679038"/>
                    <a:pt x="798197" y="681170"/>
                    <a:pt x="802567" y="682804"/>
                  </a:cubicBezTo>
                  <a:cubicBezTo>
                    <a:pt x="816603" y="688739"/>
                    <a:pt x="832771" y="688170"/>
                    <a:pt x="846771" y="685505"/>
                  </a:cubicBezTo>
                  <a:cubicBezTo>
                    <a:pt x="861340" y="682804"/>
                    <a:pt x="866741" y="702206"/>
                    <a:pt x="863010" y="704373"/>
                  </a:cubicBezTo>
                  <a:cubicBezTo>
                    <a:pt x="844071" y="714607"/>
                    <a:pt x="801999" y="703840"/>
                    <a:pt x="792298" y="709739"/>
                  </a:cubicBezTo>
                  <a:cubicBezTo>
                    <a:pt x="778831" y="718374"/>
                    <a:pt x="814933" y="737775"/>
                    <a:pt x="813867" y="742110"/>
                  </a:cubicBezTo>
                  <a:cubicBezTo>
                    <a:pt x="812766" y="746943"/>
                    <a:pt x="808466" y="751775"/>
                    <a:pt x="805197" y="752877"/>
                  </a:cubicBezTo>
                  <a:cubicBezTo>
                    <a:pt x="786933" y="759877"/>
                    <a:pt x="763196" y="746410"/>
                    <a:pt x="749693" y="753943"/>
                  </a:cubicBezTo>
                  <a:cubicBezTo>
                    <a:pt x="738394" y="760943"/>
                    <a:pt x="743226" y="778710"/>
                    <a:pt x="736226" y="787913"/>
                  </a:cubicBezTo>
                  <a:cubicBezTo>
                    <a:pt x="727556" y="799213"/>
                    <a:pt x="708119" y="794380"/>
                    <a:pt x="699520" y="800847"/>
                  </a:cubicBezTo>
                  <a:cubicBezTo>
                    <a:pt x="688220" y="808914"/>
                    <a:pt x="687651" y="828279"/>
                    <a:pt x="700088" y="840148"/>
                  </a:cubicBezTo>
                  <a:cubicBezTo>
                    <a:pt x="709789" y="849315"/>
                    <a:pt x="718957" y="855747"/>
                    <a:pt x="731393" y="861645"/>
                  </a:cubicBezTo>
                  <a:cubicBezTo>
                    <a:pt x="787537" y="889681"/>
                    <a:pt x="845776" y="917718"/>
                    <a:pt x="900249" y="913915"/>
                  </a:cubicBezTo>
                  <a:cubicBezTo>
                    <a:pt x="928286" y="912316"/>
                    <a:pt x="974089" y="910717"/>
                    <a:pt x="999495" y="917185"/>
                  </a:cubicBezTo>
                  <a:cubicBezTo>
                    <a:pt x="1032399" y="925251"/>
                    <a:pt x="1065766" y="950551"/>
                    <a:pt x="1083141" y="961317"/>
                  </a:cubicBezTo>
                  <a:cubicBezTo>
                    <a:pt x="1097106" y="969917"/>
                    <a:pt x="1119777" y="972155"/>
                    <a:pt x="1137614" y="965688"/>
                  </a:cubicBezTo>
                  <a:cubicBezTo>
                    <a:pt x="1150513" y="961317"/>
                    <a:pt x="1159112" y="946251"/>
                    <a:pt x="1156483" y="933352"/>
                  </a:cubicBezTo>
                  <a:cubicBezTo>
                    <a:pt x="1148346" y="890250"/>
                    <a:pt x="1077172" y="876783"/>
                    <a:pt x="1076035" y="833681"/>
                  </a:cubicBezTo>
                  <a:cubicBezTo>
                    <a:pt x="1075004" y="784146"/>
                    <a:pt x="1070705" y="757212"/>
                    <a:pt x="1054466" y="725907"/>
                  </a:cubicBezTo>
                  <a:cubicBezTo>
                    <a:pt x="1048567" y="714074"/>
                    <a:pt x="1047466" y="686607"/>
                    <a:pt x="1061537" y="682840"/>
                  </a:cubicBezTo>
                  <a:cubicBezTo>
                    <a:pt x="1072837" y="680140"/>
                    <a:pt x="1076603" y="695810"/>
                    <a:pt x="1085771" y="692008"/>
                  </a:cubicBezTo>
                  <a:cubicBezTo>
                    <a:pt x="1127345" y="675804"/>
                    <a:pt x="1128944" y="610103"/>
                    <a:pt x="1172118" y="597701"/>
                  </a:cubicBezTo>
                  <a:cubicBezTo>
                    <a:pt x="1197453" y="590701"/>
                    <a:pt x="1282663" y="589600"/>
                    <a:pt x="1275663" y="578833"/>
                  </a:cubicBezTo>
                  <a:cubicBezTo>
                    <a:pt x="1257896" y="553533"/>
                    <a:pt x="1265962" y="524431"/>
                    <a:pt x="1275663" y="510964"/>
                  </a:cubicBezTo>
                  <a:cubicBezTo>
                    <a:pt x="1282130" y="502364"/>
                    <a:pt x="1299968" y="493694"/>
                    <a:pt x="1306968" y="502364"/>
                  </a:cubicBezTo>
                  <a:cubicBezTo>
                    <a:pt x="1316669" y="513629"/>
                    <a:pt x="1292399" y="527096"/>
                    <a:pt x="1294069" y="543832"/>
                  </a:cubicBezTo>
                  <a:cubicBezTo>
                    <a:pt x="1295668" y="559431"/>
                    <a:pt x="1318303" y="589600"/>
                    <a:pt x="1301069" y="605767"/>
                  </a:cubicBezTo>
                  <a:cubicBezTo>
                    <a:pt x="1290800" y="615433"/>
                    <a:pt x="1213621" y="618702"/>
                    <a:pt x="1190986" y="653169"/>
                  </a:cubicBezTo>
                  <a:cubicBezTo>
                    <a:pt x="1176950" y="674170"/>
                    <a:pt x="1175387" y="690906"/>
                    <a:pt x="1192088" y="689272"/>
                  </a:cubicBezTo>
                  <a:cubicBezTo>
                    <a:pt x="1205555" y="687673"/>
                    <a:pt x="1216855" y="671505"/>
                    <a:pt x="1229220" y="662337"/>
                  </a:cubicBezTo>
                  <a:cubicBezTo>
                    <a:pt x="1251358" y="646205"/>
                    <a:pt x="1269196" y="639702"/>
                    <a:pt x="1281633" y="651535"/>
                  </a:cubicBezTo>
                  <a:cubicBezTo>
                    <a:pt x="1288100" y="657469"/>
                    <a:pt x="1279465" y="668804"/>
                    <a:pt x="1267597" y="672002"/>
                  </a:cubicBezTo>
                  <a:cubicBezTo>
                    <a:pt x="1257896" y="675236"/>
                    <a:pt x="1234160" y="700607"/>
                    <a:pt x="1240591" y="707003"/>
                  </a:cubicBezTo>
                  <a:cubicBezTo>
                    <a:pt x="1250292" y="717237"/>
                    <a:pt x="1304232" y="670403"/>
                    <a:pt x="1317770" y="680104"/>
                  </a:cubicBezTo>
                  <a:cubicBezTo>
                    <a:pt x="1324770" y="685469"/>
                    <a:pt x="1291262" y="719973"/>
                    <a:pt x="1297232" y="729140"/>
                  </a:cubicBezTo>
                  <a:cubicBezTo>
                    <a:pt x="1304232" y="740440"/>
                    <a:pt x="1326938" y="722673"/>
                    <a:pt x="1333938" y="731308"/>
                  </a:cubicBezTo>
                  <a:cubicBezTo>
                    <a:pt x="1344136" y="744242"/>
                    <a:pt x="1316100" y="769542"/>
                    <a:pt x="1299932" y="780842"/>
                  </a:cubicBezTo>
                  <a:cubicBezTo>
                    <a:pt x="1287567" y="788944"/>
                    <a:pt x="1292364" y="819076"/>
                    <a:pt x="1274597" y="828244"/>
                  </a:cubicBezTo>
                  <a:cubicBezTo>
                    <a:pt x="1254627" y="837944"/>
                    <a:pt x="1245459" y="855143"/>
                    <a:pt x="1247591" y="857843"/>
                  </a:cubicBezTo>
                  <a:cubicBezTo>
                    <a:pt x="1249759" y="862143"/>
                    <a:pt x="1254591" y="865341"/>
                    <a:pt x="1262160" y="860544"/>
                  </a:cubicBezTo>
                  <a:cubicBezTo>
                    <a:pt x="1284226" y="846508"/>
                    <a:pt x="1311765" y="829843"/>
                    <a:pt x="1323100" y="834178"/>
                  </a:cubicBezTo>
                  <a:cubicBezTo>
                    <a:pt x="1329567" y="836878"/>
                    <a:pt x="1320471" y="867544"/>
                    <a:pt x="1312334" y="882077"/>
                  </a:cubicBezTo>
                  <a:cubicBezTo>
                    <a:pt x="1304196" y="896646"/>
                    <a:pt x="1345238" y="888615"/>
                    <a:pt x="1339268" y="900946"/>
                  </a:cubicBezTo>
                  <a:cubicBezTo>
                    <a:pt x="1334187" y="912260"/>
                    <a:pt x="1332694" y="924856"/>
                    <a:pt x="1334969" y="937048"/>
                  </a:cubicBezTo>
                  <a:cubicBezTo>
                    <a:pt x="1338238" y="953784"/>
                    <a:pt x="1290765" y="957515"/>
                    <a:pt x="1286465" y="968851"/>
                  </a:cubicBezTo>
                  <a:cubicBezTo>
                    <a:pt x="1281597" y="981820"/>
                    <a:pt x="1291262" y="985018"/>
                    <a:pt x="1296166" y="985587"/>
                  </a:cubicBezTo>
                  <a:cubicBezTo>
                    <a:pt x="1324770" y="989886"/>
                    <a:pt x="1320933" y="1016253"/>
                    <a:pt x="1309633" y="1027588"/>
                  </a:cubicBezTo>
                  <a:cubicBezTo>
                    <a:pt x="1294567" y="1042725"/>
                    <a:pt x="1268627" y="1048624"/>
                    <a:pt x="1245992" y="1044857"/>
                  </a:cubicBezTo>
                  <a:cubicBezTo>
                    <a:pt x="1226555" y="1041588"/>
                    <a:pt x="1182849" y="1033486"/>
                    <a:pt x="1157016" y="1014120"/>
                  </a:cubicBezTo>
                  <a:cubicBezTo>
                    <a:pt x="1148879" y="1008222"/>
                    <a:pt x="1137046" y="1012521"/>
                    <a:pt x="1135376" y="1020588"/>
                  </a:cubicBezTo>
                  <a:cubicBezTo>
                    <a:pt x="1133777" y="1029755"/>
                    <a:pt x="1143513" y="1046492"/>
                    <a:pt x="1147813" y="1060492"/>
                  </a:cubicBezTo>
                  <a:cubicBezTo>
                    <a:pt x="1153782" y="1081457"/>
                    <a:pt x="1150513" y="1107894"/>
                    <a:pt x="1143513" y="1128361"/>
                  </a:cubicBezTo>
                  <a:cubicBezTo>
                    <a:pt x="1128447" y="1170895"/>
                    <a:pt x="1087939" y="1206429"/>
                    <a:pt x="1076603" y="1257597"/>
                  </a:cubicBezTo>
                  <a:cubicBezTo>
                    <a:pt x="1073903" y="1271136"/>
                    <a:pt x="1077705" y="1287801"/>
                    <a:pt x="1083141" y="1300771"/>
                  </a:cubicBezTo>
                  <a:cubicBezTo>
                    <a:pt x="1094939" y="1328736"/>
                    <a:pt x="1112208" y="1355173"/>
                    <a:pt x="1131645" y="1378838"/>
                  </a:cubicBezTo>
                  <a:cubicBezTo>
                    <a:pt x="1134346" y="1386407"/>
                    <a:pt x="1138112" y="1395006"/>
                    <a:pt x="1134914" y="1402006"/>
                  </a:cubicBezTo>
                  <a:cubicBezTo>
                    <a:pt x="1130614" y="1412773"/>
                    <a:pt x="1097106" y="1435941"/>
                    <a:pt x="1087441" y="1445109"/>
                  </a:cubicBezTo>
                  <a:cubicBezTo>
                    <a:pt x="1056704" y="1473642"/>
                    <a:pt x="1030267" y="1510846"/>
                    <a:pt x="1024298" y="1551212"/>
                  </a:cubicBezTo>
                  <a:cubicBezTo>
                    <a:pt x="1022130" y="1565710"/>
                    <a:pt x="990931" y="1580279"/>
                    <a:pt x="969824" y="1586248"/>
                  </a:cubicBezTo>
                  <a:cubicBezTo>
                    <a:pt x="954225" y="1590477"/>
                    <a:pt x="938022" y="1594847"/>
                    <a:pt x="925052" y="1605046"/>
                  </a:cubicBezTo>
                  <a:cubicBezTo>
                    <a:pt x="923453" y="1616914"/>
                    <a:pt x="930453" y="1627183"/>
                    <a:pt x="932052" y="1638980"/>
                  </a:cubicBezTo>
                  <a:cubicBezTo>
                    <a:pt x="934753" y="1659448"/>
                    <a:pt x="908884" y="1669717"/>
                    <a:pt x="888879" y="1676184"/>
                  </a:cubicBezTo>
                  <a:cubicBezTo>
                    <a:pt x="879427" y="1679844"/>
                    <a:pt x="869371" y="1681834"/>
                    <a:pt x="859244" y="1682083"/>
                  </a:cubicBezTo>
                  <a:cubicBezTo>
                    <a:pt x="855513" y="1682083"/>
                    <a:pt x="854375" y="1675616"/>
                    <a:pt x="854944" y="1672453"/>
                  </a:cubicBezTo>
                  <a:cubicBezTo>
                    <a:pt x="860843" y="1644417"/>
                    <a:pt x="866244" y="1621782"/>
                    <a:pt x="877010" y="1598685"/>
                  </a:cubicBezTo>
                  <a:cubicBezTo>
                    <a:pt x="881381" y="1590015"/>
                    <a:pt x="888381" y="1583015"/>
                    <a:pt x="895417" y="1577116"/>
                  </a:cubicBezTo>
                  <a:lnTo>
                    <a:pt x="972525" y="1512445"/>
                  </a:lnTo>
                  <a:lnTo>
                    <a:pt x="1032968" y="1425707"/>
                  </a:lnTo>
                  <a:cubicBezTo>
                    <a:pt x="1038298" y="1417641"/>
                    <a:pt x="1040465" y="1410641"/>
                    <a:pt x="1040465" y="1404742"/>
                  </a:cubicBezTo>
                  <a:cubicBezTo>
                    <a:pt x="1040465" y="1388006"/>
                    <a:pt x="1033465" y="1372406"/>
                    <a:pt x="1021597" y="1361640"/>
                  </a:cubicBezTo>
                  <a:cubicBezTo>
                    <a:pt x="1006531" y="1348173"/>
                    <a:pt x="984393" y="1346041"/>
                    <a:pt x="967657" y="1337335"/>
                  </a:cubicBezTo>
                  <a:cubicBezTo>
                    <a:pt x="946088" y="1326639"/>
                    <a:pt x="914783" y="1296400"/>
                    <a:pt x="910483" y="1294232"/>
                  </a:cubicBezTo>
                  <a:cubicBezTo>
                    <a:pt x="898615" y="1288334"/>
                    <a:pt x="891615" y="1309832"/>
                    <a:pt x="890016" y="1322269"/>
                  </a:cubicBezTo>
                  <a:cubicBezTo>
                    <a:pt x="887315" y="1341137"/>
                    <a:pt x="893214" y="1358904"/>
                    <a:pt x="892716" y="1377737"/>
                  </a:cubicBezTo>
                  <a:cubicBezTo>
                    <a:pt x="892716" y="1386407"/>
                    <a:pt x="891615" y="1391275"/>
                    <a:pt x="887315" y="1396605"/>
                  </a:cubicBezTo>
                  <a:cubicBezTo>
                    <a:pt x="836644" y="1425671"/>
                    <a:pt x="773501" y="1436438"/>
                    <a:pt x="736297" y="1482810"/>
                  </a:cubicBezTo>
                  <a:cubicBezTo>
                    <a:pt x="729759" y="1490876"/>
                    <a:pt x="723931" y="1499546"/>
                    <a:pt x="715261" y="1505445"/>
                  </a:cubicBezTo>
                  <a:cubicBezTo>
                    <a:pt x="694154" y="1520013"/>
                    <a:pt x="659154" y="1503277"/>
                    <a:pt x="643483" y="1525912"/>
                  </a:cubicBezTo>
                  <a:cubicBezTo>
                    <a:pt x="636483" y="1536181"/>
                    <a:pt x="644585" y="1549649"/>
                    <a:pt x="641884" y="1560948"/>
                  </a:cubicBezTo>
                  <a:cubicBezTo>
                    <a:pt x="640249" y="1567416"/>
                    <a:pt x="627848" y="1576015"/>
                    <a:pt x="618183" y="1580883"/>
                  </a:cubicBezTo>
                  <a:cubicBezTo>
                    <a:pt x="605224" y="1586675"/>
                    <a:pt x="591341" y="1590122"/>
                    <a:pt x="577177" y="1591081"/>
                  </a:cubicBezTo>
                  <a:cubicBezTo>
                    <a:pt x="561542" y="1583583"/>
                    <a:pt x="571243" y="1561517"/>
                    <a:pt x="576609" y="1545847"/>
                  </a:cubicBezTo>
                  <a:cubicBezTo>
                    <a:pt x="582010" y="1529679"/>
                    <a:pt x="589579" y="1513582"/>
                    <a:pt x="601980" y="1502744"/>
                  </a:cubicBezTo>
                  <a:cubicBezTo>
                    <a:pt x="620351" y="1486647"/>
                    <a:pt x="643483" y="1466180"/>
                    <a:pt x="658123" y="1459073"/>
                  </a:cubicBezTo>
                  <a:cubicBezTo>
                    <a:pt x="670489" y="1453175"/>
                    <a:pt x="689393" y="1453175"/>
                    <a:pt x="704459" y="1447276"/>
                  </a:cubicBezTo>
                  <a:cubicBezTo>
                    <a:pt x="720389" y="1442408"/>
                    <a:pt x="735487" y="1435123"/>
                    <a:pt x="749231" y="1425707"/>
                  </a:cubicBezTo>
                  <a:cubicBezTo>
                    <a:pt x="771369" y="1411742"/>
                    <a:pt x="791836" y="1394473"/>
                    <a:pt x="804273" y="1370737"/>
                  </a:cubicBezTo>
                  <a:cubicBezTo>
                    <a:pt x="818309" y="1343873"/>
                    <a:pt x="816710" y="1307806"/>
                    <a:pt x="798872" y="1284603"/>
                  </a:cubicBezTo>
                  <a:cubicBezTo>
                    <a:pt x="782704" y="1263567"/>
                    <a:pt x="763836" y="1243099"/>
                    <a:pt x="753069" y="1219363"/>
                  </a:cubicBezTo>
                  <a:cubicBezTo>
                    <a:pt x="747099" y="1206464"/>
                    <a:pt x="751399" y="1188697"/>
                    <a:pt x="760638" y="1176829"/>
                  </a:cubicBezTo>
                  <a:cubicBezTo>
                    <a:pt x="760069" y="1176332"/>
                    <a:pt x="753637" y="1171961"/>
                    <a:pt x="749800" y="1173098"/>
                  </a:cubicBezTo>
                  <a:cubicBezTo>
                    <a:pt x="672692" y="1176367"/>
                    <a:pt x="594482" y="1167768"/>
                    <a:pt x="522740" y="1139164"/>
                  </a:cubicBezTo>
                  <a:cubicBezTo>
                    <a:pt x="503836" y="1131595"/>
                    <a:pt x="484434" y="1107361"/>
                    <a:pt x="470931" y="1105797"/>
                  </a:cubicBezTo>
                  <a:cubicBezTo>
                    <a:pt x="458530" y="1104127"/>
                    <a:pt x="450962" y="1119762"/>
                    <a:pt x="438560" y="1122996"/>
                  </a:cubicBezTo>
                  <a:cubicBezTo>
                    <a:pt x="418590" y="1128397"/>
                    <a:pt x="392686" y="1125163"/>
                    <a:pt x="369519" y="1122996"/>
                  </a:cubicBezTo>
                  <a:cubicBezTo>
                    <a:pt x="342548" y="1120295"/>
                    <a:pt x="286441" y="1108427"/>
                    <a:pt x="245968" y="1095528"/>
                  </a:cubicBezTo>
                  <a:cubicBezTo>
                    <a:pt x="239501" y="1096630"/>
                    <a:pt x="232501" y="1097696"/>
                    <a:pt x="226566" y="1101498"/>
                  </a:cubicBezTo>
                  <a:cubicBezTo>
                    <a:pt x="217932" y="1107396"/>
                    <a:pt x="216333" y="1120295"/>
                    <a:pt x="215764" y="1131133"/>
                  </a:cubicBezTo>
                  <a:cubicBezTo>
                    <a:pt x="214698" y="1145631"/>
                    <a:pt x="218998" y="1159098"/>
                    <a:pt x="217363" y="1174164"/>
                  </a:cubicBezTo>
                  <a:cubicBezTo>
                    <a:pt x="216866" y="1181733"/>
                    <a:pt x="212566" y="1189834"/>
                    <a:pt x="214698" y="1196870"/>
                  </a:cubicBezTo>
                  <a:cubicBezTo>
                    <a:pt x="216866" y="1205469"/>
                    <a:pt x="225465" y="1209236"/>
                    <a:pt x="231399" y="1214637"/>
                  </a:cubicBezTo>
                  <a:cubicBezTo>
                    <a:pt x="241100" y="1223805"/>
                    <a:pt x="242734" y="1242602"/>
                    <a:pt x="242734" y="1257668"/>
                  </a:cubicBezTo>
                  <a:cubicBezTo>
                    <a:pt x="242734" y="1274405"/>
                    <a:pt x="236800" y="1296471"/>
                    <a:pt x="250836" y="1307842"/>
                  </a:cubicBezTo>
                  <a:cubicBezTo>
                    <a:pt x="259471" y="1314842"/>
                    <a:pt x="271339" y="1305639"/>
                    <a:pt x="282141" y="1307842"/>
                  </a:cubicBezTo>
                  <a:cubicBezTo>
                    <a:pt x="294009" y="1309938"/>
                    <a:pt x="297740" y="1324507"/>
                    <a:pt x="298309" y="1335807"/>
                  </a:cubicBezTo>
                  <a:cubicBezTo>
                    <a:pt x="298878" y="1348706"/>
                    <a:pt x="288075" y="1376209"/>
                    <a:pt x="281040" y="1383209"/>
                  </a:cubicBezTo>
                  <a:cubicBezTo>
                    <a:pt x="276172" y="1388077"/>
                    <a:pt x="268070" y="1384311"/>
                    <a:pt x="262171" y="1381610"/>
                  </a:cubicBezTo>
                  <a:cubicBezTo>
                    <a:pt x="246572" y="1374610"/>
                    <a:pt x="231968" y="1363274"/>
                    <a:pt x="223369" y="1348244"/>
                  </a:cubicBezTo>
                  <a:cubicBezTo>
                    <a:pt x="219602" y="1341705"/>
                    <a:pt x="219602" y="1333675"/>
                    <a:pt x="215800" y="1326746"/>
                  </a:cubicBezTo>
                  <a:cubicBezTo>
                    <a:pt x="209866" y="1314878"/>
                    <a:pt x="199063" y="1307878"/>
                    <a:pt x="188297" y="1299740"/>
                  </a:cubicBezTo>
                  <a:cubicBezTo>
                    <a:pt x="175362" y="1290039"/>
                    <a:pt x="172662" y="1272344"/>
                    <a:pt x="170494" y="1256638"/>
                  </a:cubicBezTo>
                  <a:cubicBezTo>
                    <a:pt x="168895" y="1242140"/>
                    <a:pt x="171596" y="1228033"/>
                    <a:pt x="172662" y="1213535"/>
                  </a:cubicBezTo>
                  <a:cubicBezTo>
                    <a:pt x="175437" y="1184682"/>
                    <a:pt x="173614" y="1155616"/>
                    <a:pt x="167261" y="1127331"/>
                  </a:cubicBezTo>
                  <a:cubicBezTo>
                    <a:pt x="162393" y="1105833"/>
                    <a:pt x="150560" y="1084228"/>
                    <a:pt x="155925" y="1062731"/>
                  </a:cubicBezTo>
                  <a:cubicBezTo>
                    <a:pt x="158626" y="1052461"/>
                    <a:pt x="165626" y="1042796"/>
                    <a:pt x="175362" y="1038497"/>
                  </a:cubicBezTo>
                  <a:cubicBezTo>
                    <a:pt x="227668" y="1035796"/>
                    <a:pt x="279476" y="1027126"/>
                    <a:pt x="329081" y="1011491"/>
                  </a:cubicBezTo>
                  <a:lnTo>
                    <a:pt x="296745" y="979688"/>
                  </a:lnTo>
                  <a:cubicBezTo>
                    <a:pt x="288608" y="979688"/>
                    <a:pt x="282177" y="987826"/>
                    <a:pt x="274075" y="987826"/>
                  </a:cubicBezTo>
                  <a:cubicBezTo>
                    <a:pt x="265440" y="987826"/>
                    <a:pt x="253572" y="975460"/>
                    <a:pt x="250374" y="971089"/>
                  </a:cubicBezTo>
                  <a:cubicBezTo>
                    <a:pt x="233638" y="946322"/>
                    <a:pt x="222871" y="917789"/>
                    <a:pt x="215302" y="888722"/>
                  </a:cubicBezTo>
                  <a:cubicBezTo>
                    <a:pt x="208267" y="877422"/>
                    <a:pt x="199668" y="866016"/>
                    <a:pt x="186698" y="860686"/>
                  </a:cubicBezTo>
                  <a:cubicBezTo>
                    <a:pt x="177704" y="856749"/>
                    <a:pt x="167936" y="854905"/>
                    <a:pt x="158128" y="855285"/>
                  </a:cubicBezTo>
                  <a:cubicBezTo>
                    <a:pt x="131123" y="867153"/>
                    <a:pt x="106321" y="890321"/>
                    <a:pt x="104153" y="919956"/>
                  </a:cubicBezTo>
                  <a:cubicBezTo>
                    <a:pt x="103620" y="927525"/>
                    <a:pt x="107920" y="933992"/>
                    <a:pt x="106854" y="941454"/>
                  </a:cubicBezTo>
                  <a:cubicBezTo>
                    <a:pt x="105254" y="954424"/>
                    <a:pt x="95518" y="963023"/>
                    <a:pt x="86351" y="972191"/>
                  </a:cubicBezTo>
                  <a:cubicBezTo>
                    <a:pt x="77183" y="981358"/>
                    <a:pt x="68548" y="990526"/>
                    <a:pt x="64782" y="1003425"/>
                  </a:cubicBezTo>
                  <a:cubicBezTo>
                    <a:pt x="61548" y="1014192"/>
                    <a:pt x="65350" y="1025491"/>
                    <a:pt x="70147" y="1035760"/>
                  </a:cubicBezTo>
                  <a:cubicBezTo>
                    <a:pt x="73416" y="1042760"/>
                    <a:pt x="77183" y="1049725"/>
                    <a:pt x="74482" y="1057258"/>
                  </a:cubicBezTo>
                  <a:cubicBezTo>
                    <a:pt x="67980" y="1075025"/>
                    <a:pt x="25410" y="1093361"/>
                    <a:pt x="13009" y="1093361"/>
                  </a:cubicBezTo>
                  <a:cubicBezTo>
                    <a:pt x="8710" y="1093361"/>
                    <a:pt x="4907" y="1087462"/>
                    <a:pt x="3308" y="1082594"/>
                  </a:cubicBezTo>
                  <a:cubicBezTo>
                    <a:pt x="-1560" y="1066426"/>
                    <a:pt x="-458" y="1049228"/>
                    <a:pt x="2775" y="1032989"/>
                  </a:cubicBezTo>
                  <a:cubicBezTo>
                    <a:pt x="14111" y="1020623"/>
                    <a:pt x="22745" y="1006125"/>
                    <a:pt x="27578" y="989957"/>
                  </a:cubicBezTo>
                  <a:cubicBezTo>
                    <a:pt x="34045" y="968460"/>
                    <a:pt x="30812" y="945256"/>
                    <a:pt x="41081" y="925286"/>
                  </a:cubicBezTo>
                  <a:cubicBezTo>
                    <a:pt x="68015" y="879555"/>
                    <a:pt x="137057" y="787984"/>
                    <a:pt x="150595" y="774481"/>
                  </a:cubicBezTo>
                  <a:cubicBezTo>
                    <a:pt x="156530" y="768547"/>
                    <a:pt x="171063" y="765314"/>
                    <a:pt x="177033" y="769080"/>
                  </a:cubicBezTo>
                  <a:cubicBezTo>
                    <a:pt x="206170" y="787949"/>
                    <a:pt x="223440" y="811117"/>
                    <a:pt x="251440" y="825650"/>
                  </a:cubicBezTo>
                  <a:cubicBezTo>
                    <a:pt x="266577" y="833183"/>
                    <a:pt x="285446" y="844518"/>
                    <a:pt x="298949" y="833716"/>
                  </a:cubicBezTo>
                  <a:cubicBezTo>
                    <a:pt x="312416" y="822949"/>
                    <a:pt x="314584" y="750780"/>
                    <a:pt x="323218" y="732445"/>
                  </a:cubicBezTo>
                  <a:cubicBezTo>
                    <a:pt x="338746" y="700536"/>
                    <a:pt x="382453" y="658499"/>
                    <a:pt x="412621" y="624565"/>
                  </a:cubicBezTo>
                  <a:close/>
                  <a:moveTo>
                    <a:pt x="949570" y="175845"/>
                  </a:moveTo>
                  <a:lnTo>
                    <a:pt x="937702" y="221080"/>
                  </a:lnTo>
                  <a:lnTo>
                    <a:pt x="894529" y="221080"/>
                  </a:lnTo>
                  <a:lnTo>
                    <a:pt x="950672" y="8801"/>
                  </a:lnTo>
                  <a:lnTo>
                    <a:pt x="999744" y="8801"/>
                  </a:lnTo>
                  <a:lnTo>
                    <a:pt x="1053648" y="219481"/>
                  </a:lnTo>
                  <a:lnTo>
                    <a:pt x="1010546" y="219481"/>
                  </a:lnTo>
                  <a:lnTo>
                    <a:pt x="999744" y="175845"/>
                  </a:lnTo>
                  <a:lnTo>
                    <a:pt x="949570" y="175845"/>
                  </a:lnTo>
                  <a:close/>
                  <a:moveTo>
                    <a:pt x="836218" y="69813"/>
                  </a:moveTo>
                  <a:cubicBezTo>
                    <a:pt x="836786" y="55813"/>
                    <a:pt x="832487" y="37513"/>
                    <a:pt x="821152" y="33178"/>
                  </a:cubicBezTo>
                  <a:cubicBezTo>
                    <a:pt x="809212" y="28878"/>
                    <a:pt x="796847" y="32609"/>
                    <a:pt x="791516" y="40711"/>
                  </a:cubicBezTo>
                  <a:cubicBezTo>
                    <a:pt x="782278" y="55813"/>
                    <a:pt x="782278" y="76280"/>
                    <a:pt x="782846" y="107479"/>
                  </a:cubicBezTo>
                  <a:cubicBezTo>
                    <a:pt x="782846" y="126347"/>
                    <a:pt x="783415" y="152784"/>
                    <a:pt x="787146" y="165150"/>
                  </a:cubicBezTo>
                  <a:cubicBezTo>
                    <a:pt x="796314" y="193719"/>
                    <a:pt x="820583" y="195353"/>
                    <a:pt x="832451" y="177551"/>
                  </a:cubicBezTo>
                  <a:cubicBezTo>
                    <a:pt x="838421" y="168952"/>
                    <a:pt x="838421" y="152251"/>
                    <a:pt x="837852" y="137185"/>
                  </a:cubicBezTo>
                  <a:lnTo>
                    <a:pt x="813014" y="137185"/>
                  </a:lnTo>
                  <a:lnTo>
                    <a:pt x="813014" y="105915"/>
                  </a:lnTo>
                  <a:lnTo>
                    <a:pt x="877224" y="105915"/>
                  </a:lnTo>
                  <a:lnTo>
                    <a:pt x="877224" y="220121"/>
                  </a:lnTo>
                  <a:lnTo>
                    <a:pt x="846487" y="220121"/>
                  </a:lnTo>
                  <a:lnTo>
                    <a:pt x="846487" y="204486"/>
                  </a:lnTo>
                  <a:cubicBezTo>
                    <a:pt x="845918" y="205587"/>
                    <a:pt x="832451" y="215785"/>
                    <a:pt x="825949" y="219054"/>
                  </a:cubicBezTo>
                  <a:cubicBezTo>
                    <a:pt x="815182" y="223887"/>
                    <a:pt x="794714" y="223887"/>
                    <a:pt x="777978" y="216851"/>
                  </a:cubicBezTo>
                  <a:cubicBezTo>
                    <a:pt x="763942" y="210953"/>
                    <a:pt x="750511" y="192120"/>
                    <a:pt x="744541" y="167886"/>
                  </a:cubicBezTo>
                  <a:cubicBezTo>
                    <a:pt x="738642" y="142515"/>
                    <a:pt x="741272" y="109646"/>
                    <a:pt x="741272" y="81646"/>
                  </a:cubicBezTo>
                  <a:cubicBezTo>
                    <a:pt x="741840" y="52046"/>
                    <a:pt x="757440" y="19142"/>
                    <a:pt x="779009" y="6776"/>
                  </a:cubicBezTo>
                  <a:cubicBezTo>
                    <a:pt x="794146" y="-1858"/>
                    <a:pt x="822182" y="-1858"/>
                    <a:pt x="840020" y="4609"/>
                  </a:cubicBezTo>
                  <a:cubicBezTo>
                    <a:pt x="861589" y="12177"/>
                    <a:pt x="878254" y="43412"/>
                    <a:pt x="875056" y="69777"/>
                  </a:cubicBezTo>
                  <a:lnTo>
                    <a:pt x="836218" y="69777"/>
                  </a:lnTo>
                  <a:lnTo>
                    <a:pt x="836218" y="69813"/>
                  </a:lnTo>
                  <a:close/>
                  <a:moveTo>
                    <a:pt x="113605" y="12035"/>
                  </a:moveTo>
                  <a:cubicBezTo>
                    <a:pt x="130874" y="22802"/>
                    <a:pt x="140042" y="42736"/>
                    <a:pt x="136844" y="65940"/>
                  </a:cubicBezTo>
                  <a:lnTo>
                    <a:pt x="102803" y="65940"/>
                  </a:lnTo>
                  <a:cubicBezTo>
                    <a:pt x="102803" y="44406"/>
                    <a:pt x="93635" y="34102"/>
                    <a:pt x="75335" y="33604"/>
                  </a:cubicBezTo>
                  <a:cubicBezTo>
                    <a:pt x="64000" y="33035"/>
                    <a:pt x="49964" y="46005"/>
                    <a:pt x="49964" y="55706"/>
                  </a:cubicBezTo>
                  <a:cubicBezTo>
                    <a:pt x="49395" y="84204"/>
                    <a:pt x="74802" y="90174"/>
                    <a:pt x="92036" y="95539"/>
                  </a:cubicBezTo>
                  <a:cubicBezTo>
                    <a:pt x="104970" y="99341"/>
                    <a:pt x="120605" y="107408"/>
                    <a:pt x="128174" y="118707"/>
                  </a:cubicBezTo>
                  <a:cubicBezTo>
                    <a:pt x="142209" y="139139"/>
                    <a:pt x="143808" y="160744"/>
                    <a:pt x="132509" y="188744"/>
                  </a:cubicBezTo>
                  <a:cubicBezTo>
                    <a:pt x="127143" y="202176"/>
                    <a:pt x="106605" y="218344"/>
                    <a:pt x="89371" y="222110"/>
                  </a:cubicBezTo>
                  <a:cubicBezTo>
                    <a:pt x="69934" y="226445"/>
                    <a:pt x="46198" y="224278"/>
                    <a:pt x="26796" y="209709"/>
                  </a:cubicBezTo>
                  <a:cubicBezTo>
                    <a:pt x="11161" y="197841"/>
                    <a:pt x="4125" y="174673"/>
                    <a:pt x="7359" y="153672"/>
                  </a:cubicBezTo>
                  <a:lnTo>
                    <a:pt x="45665" y="153672"/>
                  </a:lnTo>
                  <a:cubicBezTo>
                    <a:pt x="45665" y="163942"/>
                    <a:pt x="47264" y="171439"/>
                    <a:pt x="51599" y="177942"/>
                  </a:cubicBezTo>
                  <a:cubicBezTo>
                    <a:pt x="54832" y="182277"/>
                    <a:pt x="60766" y="189242"/>
                    <a:pt x="71036" y="189810"/>
                  </a:cubicBezTo>
                  <a:cubicBezTo>
                    <a:pt x="86301" y="190965"/>
                    <a:pt x="99608" y="179527"/>
                    <a:pt x="100763" y="164261"/>
                  </a:cubicBezTo>
                  <a:cubicBezTo>
                    <a:pt x="100891" y="162545"/>
                    <a:pt x="100863" y="160818"/>
                    <a:pt x="100671" y="159109"/>
                  </a:cubicBezTo>
                  <a:cubicBezTo>
                    <a:pt x="98503" y="126240"/>
                    <a:pt x="43497" y="124073"/>
                    <a:pt x="24593" y="103037"/>
                  </a:cubicBezTo>
                  <a:cubicBezTo>
                    <a:pt x="1923" y="77204"/>
                    <a:pt x="8994" y="35701"/>
                    <a:pt x="27329" y="19000"/>
                  </a:cubicBezTo>
                  <a:cubicBezTo>
                    <a:pt x="52665" y="-4630"/>
                    <a:pt x="87203" y="-4630"/>
                    <a:pt x="113605" y="12035"/>
                  </a:cubicBezTo>
                  <a:close/>
                  <a:moveTo>
                    <a:pt x="1202819" y="152500"/>
                  </a:moveTo>
                  <a:cubicBezTo>
                    <a:pt x="1203316" y="160601"/>
                    <a:pt x="1203920" y="189135"/>
                    <a:pt x="1204986" y="207470"/>
                  </a:cubicBezTo>
                  <a:cubicBezTo>
                    <a:pt x="1205555" y="212836"/>
                    <a:pt x="1210885" y="219836"/>
                    <a:pt x="1210885" y="220369"/>
                  </a:cubicBezTo>
                  <a:lnTo>
                    <a:pt x="1170412" y="220369"/>
                  </a:lnTo>
                  <a:cubicBezTo>
                    <a:pt x="1165082" y="220369"/>
                    <a:pt x="1164514" y="210668"/>
                    <a:pt x="1163945" y="202602"/>
                  </a:cubicBezTo>
                  <a:cubicBezTo>
                    <a:pt x="1162914" y="181069"/>
                    <a:pt x="1165047" y="129865"/>
                    <a:pt x="1144011" y="129865"/>
                  </a:cubicBezTo>
                  <a:lnTo>
                    <a:pt x="1118071" y="129865"/>
                  </a:lnTo>
                  <a:lnTo>
                    <a:pt x="1118071" y="219836"/>
                  </a:lnTo>
                  <a:lnTo>
                    <a:pt x="1077598" y="219836"/>
                  </a:lnTo>
                  <a:lnTo>
                    <a:pt x="1077598" y="9725"/>
                  </a:lnTo>
                  <a:lnTo>
                    <a:pt x="1150478" y="9725"/>
                  </a:lnTo>
                  <a:cubicBezTo>
                    <a:pt x="1187113" y="9725"/>
                    <a:pt x="1205519" y="30761"/>
                    <a:pt x="1205519" y="59295"/>
                  </a:cubicBezTo>
                  <a:cubicBezTo>
                    <a:pt x="1205519" y="78163"/>
                    <a:pt x="1204951" y="100230"/>
                    <a:pt x="1183382" y="109397"/>
                  </a:cubicBezTo>
                  <a:cubicBezTo>
                    <a:pt x="1194682" y="120200"/>
                    <a:pt x="1201149" y="136368"/>
                    <a:pt x="1202819" y="152500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58622DA8-1394-7AE6-934C-80F4930FCEA8}"/>
                </a:ext>
              </a:extLst>
            </p:cNvPr>
            <p:cNvSpPr/>
            <p:nvPr/>
          </p:nvSpPr>
          <p:spPr>
            <a:xfrm>
              <a:off x="7133424" y="2515398"/>
              <a:ext cx="50580" cy="56605"/>
            </a:xfrm>
            <a:custGeom>
              <a:avLst/>
              <a:gdLst>
                <a:gd name="connsiteX0" fmla="*/ 30275 w 50580"/>
                <a:gd name="connsiteY0" fmla="*/ 0 h 56605"/>
                <a:gd name="connsiteX1" fmla="*/ 0 w 50580"/>
                <a:gd name="connsiteY1" fmla="*/ 0 h 56605"/>
                <a:gd name="connsiteX2" fmla="*/ 0 w 50580"/>
                <a:gd name="connsiteY2" fmla="*/ 56605 h 56605"/>
                <a:gd name="connsiteX3" fmla="*/ 22137 w 50580"/>
                <a:gd name="connsiteY3" fmla="*/ 56605 h 56605"/>
                <a:gd name="connsiteX4" fmla="*/ 30275 w 50580"/>
                <a:gd name="connsiteY4" fmla="*/ 0 h 56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0580" h="56605">
                  <a:moveTo>
                    <a:pt x="30275" y="0"/>
                  </a:moveTo>
                  <a:lnTo>
                    <a:pt x="0" y="0"/>
                  </a:lnTo>
                  <a:lnTo>
                    <a:pt x="0" y="56605"/>
                  </a:lnTo>
                  <a:lnTo>
                    <a:pt x="22137" y="56605"/>
                  </a:lnTo>
                  <a:cubicBezTo>
                    <a:pt x="58879" y="56605"/>
                    <a:pt x="58311" y="0"/>
                    <a:pt x="30275" y="0"/>
                  </a:cubicBez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208E479-AD30-D305-9FD2-2569DE8260B0}"/>
                </a:ext>
              </a:extLst>
            </p:cNvPr>
            <p:cNvSpPr/>
            <p:nvPr/>
          </p:nvSpPr>
          <p:spPr>
            <a:xfrm>
              <a:off x="6166090" y="2483276"/>
              <a:ext cx="1202068" cy="214591"/>
            </a:xfrm>
            <a:custGeom>
              <a:avLst/>
              <a:gdLst>
                <a:gd name="connsiteX0" fmla="*/ 86880 w 1202068"/>
                <a:gd name="connsiteY0" fmla="*/ 212776 h 214591"/>
                <a:gd name="connsiteX1" fmla="*/ 46407 w 1202068"/>
                <a:gd name="connsiteY1" fmla="*/ 212776 h 214591"/>
                <a:gd name="connsiteX2" fmla="*/ 46407 w 1202068"/>
                <a:gd name="connsiteY2" fmla="*/ 35534 h 214591"/>
                <a:gd name="connsiteX3" fmla="*/ 0 w 1202068"/>
                <a:gd name="connsiteY3" fmla="*/ 35534 h 214591"/>
                <a:gd name="connsiteX4" fmla="*/ 0 w 1202068"/>
                <a:gd name="connsiteY4" fmla="*/ 0 h 214591"/>
                <a:gd name="connsiteX5" fmla="*/ 133784 w 1202068"/>
                <a:gd name="connsiteY5" fmla="*/ 0 h 214591"/>
                <a:gd name="connsiteX6" fmla="*/ 133784 w 1202068"/>
                <a:gd name="connsiteY6" fmla="*/ 35534 h 214591"/>
                <a:gd name="connsiteX7" fmla="*/ 86880 w 1202068"/>
                <a:gd name="connsiteY7" fmla="*/ 35534 h 214591"/>
                <a:gd name="connsiteX8" fmla="*/ 86880 w 1202068"/>
                <a:gd name="connsiteY8" fmla="*/ 212776 h 214591"/>
                <a:gd name="connsiteX9" fmla="*/ 347306 w 1202068"/>
                <a:gd name="connsiteY9" fmla="*/ 212776 h 214591"/>
                <a:gd name="connsiteX10" fmla="*/ 347306 w 1202068"/>
                <a:gd name="connsiteY10" fmla="*/ 35534 h 214591"/>
                <a:gd name="connsiteX11" fmla="*/ 300899 w 1202068"/>
                <a:gd name="connsiteY11" fmla="*/ 35534 h 214591"/>
                <a:gd name="connsiteX12" fmla="*/ 300899 w 1202068"/>
                <a:gd name="connsiteY12" fmla="*/ 0 h 214591"/>
                <a:gd name="connsiteX13" fmla="*/ 435216 w 1202068"/>
                <a:gd name="connsiteY13" fmla="*/ 0 h 214591"/>
                <a:gd name="connsiteX14" fmla="*/ 435216 w 1202068"/>
                <a:gd name="connsiteY14" fmla="*/ 35534 h 214591"/>
                <a:gd name="connsiteX15" fmla="*/ 387779 w 1202068"/>
                <a:gd name="connsiteY15" fmla="*/ 35534 h 214591"/>
                <a:gd name="connsiteX16" fmla="*/ 387779 w 1202068"/>
                <a:gd name="connsiteY16" fmla="*/ 212776 h 214591"/>
                <a:gd name="connsiteX17" fmla="*/ 347306 w 1202068"/>
                <a:gd name="connsiteY17" fmla="*/ 212776 h 214591"/>
                <a:gd name="connsiteX18" fmla="*/ 453410 w 1202068"/>
                <a:gd name="connsiteY18" fmla="*/ 36 h 214591"/>
                <a:gd name="connsiteX19" fmla="*/ 587727 w 1202068"/>
                <a:gd name="connsiteY19" fmla="*/ 36 h 214591"/>
                <a:gd name="connsiteX20" fmla="*/ 587727 w 1202068"/>
                <a:gd name="connsiteY20" fmla="*/ 36173 h 214591"/>
                <a:gd name="connsiteX21" fmla="*/ 540254 w 1202068"/>
                <a:gd name="connsiteY21" fmla="*/ 36173 h 214591"/>
                <a:gd name="connsiteX22" fmla="*/ 540254 w 1202068"/>
                <a:gd name="connsiteY22" fmla="*/ 212847 h 214591"/>
                <a:gd name="connsiteX23" fmla="*/ 499781 w 1202068"/>
                <a:gd name="connsiteY23" fmla="*/ 212847 h 214591"/>
                <a:gd name="connsiteX24" fmla="*/ 499781 w 1202068"/>
                <a:gd name="connsiteY24" fmla="*/ 36173 h 214591"/>
                <a:gd name="connsiteX25" fmla="*/ 453410 w 1202068"/>
                <a:gd name="connsiteY25" fmla="*/ 36173 h 214591"/>
                <a:gd name="connsiteX26" fmla="*/ 453410 w 1202068"/>
                <a:gd name="connsiteY26" fmla="*/ 36 h 214591"/>
                <a:gd name="connsiteX27" fmla="*/ 1155164 w 1202068"/>
                <a:gd name="connsiteY27" fmla="*/ 36173 h 214591"/>
                <a:gd name="connsiteX28" fmla="*/ 1155164 w 1202068"/>
                <a:gd name="connsiteY28" fmla="*/ 213415 h 214591"/>
                <a:gd name="connsiteX29" fmla="*/ 1114691 w 1202068"/>
                <a:gd name="connsiteY29" fmla="*/ 213415 h 214591"/>
                <a:gd name="connsiteX30" fmla="*/ 1114691 w 1202068"/>
                <a:gd name="connsiteY30" fmla="*/ 36173 h 214591"/>
                <a:gd name="connsiteX31" fmla="*/ 1068249 w 1202068"/>
                <a:gd name="connsiteY31" fmla="*/ 36173 h 214591"/>
                <a:gd name="connsiteX32" fmla="*/ 1068249 w 1202068"/>
                <a:gd name="connsiteY32" fmla="*/ 107 h 214591"/>
                <a:gd name="connsiteX33" fmla="*/ 1202069 w 1202068"/>
                <a:gd name="connsiteY33" fmla="*/ 107 h 214591"/>
                <a:gd name="connsiteX34" fmla="*/ 1202069 w 1202068"/>
                <a:gd name="connsiteY34" fmla="*/ 36173 h 214591"/>
                <a:gd name="connsiteX35" fmla="*/ 1155164 w 1202068"/>
                <a:gd name="connsiteY35" fmla="*/ 36173 h 214591"/>
                <a:gd name="connsiteX36" fmla="*/ 239603 w 1202068"/>
                <a:gd name="connsiteY36" fmla="*/ 151764 h 214591"/>
                <a:gd name="connsiteX37" fmla="*/ 239603 w 1202068"/>
                <a:gd name="connsiteY37" fmla="*/ 391 h 214591"/>
                <a:gd name="connsiteX38" fmla="*/ 278939 w 1202068"/>
                <a:gd name="connsiteY38" fmla="*/ 391 h 214591"/>
                <a:gd name="connsiteX39" fmla="*/ 278939 w 1202068"/>
                <a:gd name="connsiteY39" fmla="*/ 147998 h 214591"/>
                <a:gd name="connsiteX40" fmla="*/ 150556 w 1202068"/>
                <a:gd name="connsiteY40" fmla="*/ 150698 h 214591"/>
                <a:gd name="connsiteX41" fmla="*/ 150556 w 1202068"/>
                <a:gd name="connsiteY41" fmla="*/ 391 h 214591"/>
                <a:gd name="connsiteX42" fmla="*/ 189892 w 1202068"/>
                <a:gd name="connsiteY42" fmla="*/ 391 h 214591"/>
                <a:gd name="connsiteX43" fmla="*/ 189892 w 1202068"/>
                <a:gd name="connsiteY43" fmla="*/ 152297 h 214591"/>
                <a:gd name="connsiteX44" fmla="*/ 239603 w 1202068"/>
                <a:gd name="connsiteY44" fmla="*/ 151764 h 2145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1202068" h="214591">
                  <a:moveTo>
                    <a:pt x="86880" y="212776"/>
                  </a:moveTo>
                  <a:lnTo>
                    <a:pt x="46407" y="212776"/>
                  </a:lnTo>
                  <a:lnTo>
                    <a:pt x="46407" y="35534"/>
                  </a:lnTo>
                  <a:lnTo>
                    <a:pt x="0" y="35534"/>
                  </a:lnTo>
                  <a:lnTo>
                    <a:pt x="0" y="0"/>
                  </a:lnTo>
                  <a:lnTo>
                    <a:pt x="133784" y="0"/>
                  </a:lnTo>
                  <a:lnTo>
                    <a:pt x="133784" y="35534"/>
                  </a:lnTo>
                  <a:lnTo>
                    <a:pt x="86880" y="35534"/>
                  </a:lnTo>
                  <a:lnTo>
                    <a:pt x="86880" y="212776"/>
                  </a:lnTo>
                  <a:close/>
                  <a:moveTo>
                    <a:pt x="347306" y="212776"/>
                  </a:moveTo>
                  <a:lnTo>
                    <a:pt x="347306" y="35534"/>
                  </a:lnTo>
                  <a:lnTo>
                    <a:pt x="300899" y="35534"/>
                  </a:lnTo>
                  <a:lnTo>
                    <a:pt x="300899" y="0"/>
                  </a:lnTo>
                  <a:lnTo>
                    <a:pt x="435216" y="0"/>
                  </a:lnTo>
                  <a:lnTo>
                    <a:pt x="435216" y="35534"/>
                  </a:lnTo>
                  <a:lnTo>
                    <a:pt x="387779" y="35534"/>
                  </a:lnTo>
                  <a:lnTo>
                    <a:pt x="387779" y="212776"/>
                  </a:lnTo>
                  <a:lnTo>
                    <a:pt x="347306" y="212776"/>
                  </a:lnTo>
                  <a:close/>
                  <a:moveTo>
                    <a:pt x="453410" y="36"/>
                  </a:moveTo>
                  <a:lnTo>
                    <a:pt x="587727" y="36"/>
                  </a:lnTo>
                  <a:lnTo>
                    <a:pt x="587727" y="36173"/>
                  </a:lnTo>
                  <a:lnTo>
                    <a:pt x="540254" y="36173"/>
                  </a:lnTo>
                  <a:lnTo>
                    <a:pt x="540254" y="212847"/>
                  </a:lnTo>
                  <a:lnTo>
                    <a:pt x="499781" y="212847"/>
                  </a:lnTo>
                  <a:lnTo>
                    <a:pt x="499781" y="36173"/>
                  </a:lnTo>
                  <a:lnTo>
                    <a:pt x="453410" y="36173"/>
                  </a:lnTo>
                  <a:lnTo>
                    <a:pt x="453410" y="36"/>
                  </a:lnTo>
                  <a:close/>
                  <a:moveTo>
                    <a:pt x="1155164" y="36173"/>
                  </a:moveTo>
                  <a:lnTo>
                    <a:pt x="1155164" y="213415"/>
                  </a:lnTo>
                  <a:lnTo>
                    <a:pt x="1114691" y="213415"/>
                  </a:lnTo>
                  <a:lnTo>
                    <a:pt x="1114691" y="36173"/>
                  </a:lnTo>
                  <a:lnTo>
                    <a:pt x="1068249" y="36173"/>
                  </a:lnTo>
                  <a:lnTo>
                    <a:pt x="1068249" y="107"/>
                  </a:lnTo>
                  <a:lnTo>
                    <a:pt x="1202069" y="107"/>
                  </a:lnTo>
                  <a:lnTo>
                    <a:pt x="1202069" y="36173"/>
                  </a:lnTo>
                  <a:lnTo>
                    <a:pt x="1155164" y="36173"/>
                  </a:lnTo>
                  <a:close/>
                  <a:moveTo>
                    <a:pt x="239603" y="151764"/>
                  </a:moveTo>
                  <a:lnTo>
                    <a:pt x="239603" y="391"/>
                  </a:lnTo>
                  <a:lnTo>
                    <a:pt x="278939" y="391"/>
                  </a:lnTo>
                  <a:lnTo>
                    <a:pt x="278939" y="147998"/>
                  </a:lnTo>
                  <a:cubicBezTo>
                    <a:pt x="278939" y="236335"/>
                    <a:pt x="150556" y="236335"/>
                    <a:pt x="150556" y="150698"/>
                  </a:cubicBezTo>
                  <a:lnTo>
                    <a:pt x="150556" y="391"/>
                  </a:lnTo>
                  <a:lnTo>
                    <a:pt x="189892" y="391"/>
                  </a:lnTo>
                  <a:lnTo>
                    <a:pt x="189892" y="152297"/>
                  </a:lnTo>
                  <a:cubicBezTo>
                    <a:pt x="189927" y="185201"/>
                    <a:pt x="239603" y="185201"/>
                    <a:pt x="239603" y="151764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508397FC-4771-B5BF-CD1A-40091530A704}"/>
                </a:ext>
              </a:extLst>
            </p:cNvPr>
            <p:cNvSpPr/>
            <p:nvPr/>
          </p:nvSpPr>
          <p:spPr>
            <a:xfrm>
              <a:off x="6489312" y="2754569"/>
              <a:ext cx="62332" cy="57190"/>
            </a:xfrm>
            <a:custGeom>
              <a:avLst/>
              <a:gdLst>
                <a:gd name="connsiteX0" fmla="*/ 7206 w 62332"/>
                <a:gd name="connsiteY0" fmla="*/ 39413 h 57190"/>
                <a:gd name="connsiteX1" fmla="*/ 55212 w 62332"/>
                <a:gd name="connsiteY1" fmla="*/ 2813 h 57190"/>
                <a:gd name="connsiteX2" fmla="*/ 51979 w 62332"/>
                <a:gd name="connsiteY2" fmla="*/ 28113 h 57190"/>
                <a:gd name="connsiteX3" fmla="*/ 2338 w 62332"/>
                <a:gd name="connsiteY3" fmla="*/ 55048 h 57190"/>
                <a:gd name="connsiteX4" fmla="*/ 7206 w 62332"/>
                <a:gd name="connsiteY4" fmla="*/ 39413 h 571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2332" h="57190">
                  <a:moveTo>
                    <a:pt x="7206" y="39413"/>
                  </a:moveTo>
                  <a:cubicBezTo>
                    <a:pt x="19075" y="29215"/>
                    <a:pt x="35775" y="15144"/>
                    <a:pt x="55212" y="2813"/>
                  </a:cubicBezTo>
                  <a:cubicBezTo>
                    <a:pt x="72482" y="-8522"/>
                    <a:pt x="53045" y="17347"/>
                    <a:pt x="51979" y="28113"/>
                  </a:cubicBezTo>
                  <a:cubicBezTo>
                    <a:pt x="48710" y="57180"/>
                    <a:pt x="26608" y="60414"/>
                    <a:pt x="2338" y="55048"/>
                  </a:cubicBezTo>
                  <a:cubicBezTo>
                    <a:pt x="-1962" y="53982"/>
                    <a:pt x="-327" y="45880"/>
                    <a:pt x="7206" y="39413"/>
                  </a:cubicBezTo>
                </a:path>
              </a:pathLst>
            </a:custGeom>
            <a:noFill/>
            <a:ln w="35143" cap="flat">
              <a:solidFill>
                <a:srgbClr val="000000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9C4251-6169-7340-E130-6873D13787D8}"/>
                </a:ext>
              </a:extLst>
            </p:cNvPr>
            <p:cNvSpPr/>
            <p:nvPr/>
          </p:nvSpPr>
          <p:spPr>
            <a:xfrm>
              <a:off x="5579323" y="2903746"/>
              <a:ext cx="3007748" cy="3052698"/>
            </a:xfrm>
            <a:custGeom>
              <a:avLst/>
              <a:gdLst>
                <a:gd name="connsiteX0" fmla="*/ 1931611 w 3007748"/>
                <a:gd name="connsiteY0" fmla="*/ 569392 h 3052698"/>
                <a:gd name="connsiteX1" fmla="*/ 2961946 w 3007748"/>
                <a:gd name="connsiteY1" fmla="*/ 568823 h 3052698"/>
                <a:gd name="connsiteX2" fmla="*/ 3007749 w 3007748"/>
                <a:gd name="connsiteY2" fmla="*/ 0 h 3052698"/>
                <a:gd name="connsiteX3" fmla="*/ 1931611 w 3007748"/>
                <a:gd name="connsiteY3" fmla="*/ 533 h 3052698"/>
                <a:gd name="connsiteX4" fmla="*/ 1931611 w 3007748"/>
                <a:gd name="connsiteY4" fmla="*/ 569392 h 3052698"/>
                <a:gd name="connsiteX5" fmla="*/ 1062670 w 3007748"/>
                <a:gd name="connsiteY5" fmla="*/ 2341066 h 3052698"/>
                <a:gd name="connsiteX6" fmla="*/ 0 w 3007748"/>
                <a:gd name="connsiteY6" fmla="*/ 2338898 h 3052698"/>
                <a:gd name="connsiteX7" fmla="*/ 1059437 w 3007748"/>
                <a:gd name="connsiteY7" fmla="*/ 3052698 h 3052698"/>
                <a:gd name="connsiteX8" fmla="*/ 1062670 w 3007748"/>
                <a:gd name="connsiteY8" fmla="*/ 2341066 h 30526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7748" h="3052698">
                  <a:moveTo>
                    <a:pt x="1931611" y="569392"/>
                  </a:moveTo>
                  <a:lnTo>
                    <a:pt x="2961946" y="568823"/>
                  </a:lnTo>
                  <a:lnTo>
                    <a:pt x="3007749" y="0"/>
                  </a:lnTo>
                  <a:lnTo>
                    <a:pt x="1931611" y="533"/>
                  </a:lnTo>
                  <a:lnTo>
                    <a:pt x="1931611" y="569392"/>
                  </a:lnTo>
                  <a:close/>
                  <a:moveTo>
                    <a:pt x="1062670" y="2341066"/>
                  </a:moveTo>
                  <a:lnTo>
                    <a:pt x="0" y="2338898"/>
                  </a:lnTo>
                  <a:cubicBezTo>
                    <a:pt x="218994" y="2535506"/>
                    <a:pt x="726060" y="2903492"/>
                    <a:pt x="1059437" y="3052698"/>
                  </a:cubicBezTo>
                  <a:lnTo>
                    <a:pt x="1062670" y="2341066"/>
                  </a:lnTo>
                  <a:close/>
                </a:path>
              </a:pathLst>
            </a:custGeom>
            <a:solidFill>
              <a:srgbClr val="CA3132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33C8DC06-537F-DDE2-A2B1-6CD8007B0B12}"/>
                </a:ext>
              </a:extLst>
            </p:cNvPr>
            <p:cNvSpPr/>
            <p:nvPr/>
          </p:nvSpPr>
          <p:spPr>
            <a:xfrm>
              <a:off x="5030327" y="2794608"/>
              <a:ext cx="842965" cy="576087"/>
            </a:xfrm>
            <a:custGeom>
              <a:avLst/>
              <a:gdLst>
                <a:gd name="connsiteX0" fmla="*/ 842966 w 842965"/>
                <a:gd name="connsiteY0" fmla="*/ 206891 h 576087"/>
                <a:gd name="connsiteX1" fmla="*/ 842966 w 842965"/>
                <a:gd name="connsiteY1" fmla="*/ 297963 h 576087"/>
                <a:gd name="connsiteX2" fmla="*/ 485319 w 842965"/>
                <a:gd name="connsiteY2" fmla="*/ 290963 h 576087"/>
                <a:gd name="connsiteX3" fmla="*/ 318098 w 842965"/>
                <a:gd name="connsiteY3" fmla="*/ 377132 h 576087"/>
                <a:gd name="connsiteX4" fmla="*/ 196750 w 842965"/>
                <a:gd name="connsiteY4" fmla="*/ 473038 h 576087"/>
                <a:gd name="connsiteX5" fmla="*/ 183816 w 842965"/>
                <a:gd name="connsiteY5" fmla="*/ 519907 h 576087"/>
                <a:gd name="connsiteX6" fmla="*/ 119074 w 842965"/>
                <a:gd name="connsiteY6" fmla="*/ 574806 h 576087"/>
                <a:gd name="connsiteX7" fmla="*/ 50565 w 842965"/>
                <a:gd name="connsiteY7" fmla="*/ 569938 h 576087"/>
                <a:gd name="connsiteX8" fmla="*/ 391 w 842965"/>
                <a:gd name="connsiteY8" fmla="*/ 525237 h 576087"/>
                <a:gd name="connsiteX9" fmla="*/ 16026 w 842965"/>
                <a:gd name="connsiteY9" fmla="*/ 463301 h 576087"/>
                <a:gd name="connsiteX10" fmla="*/ 44595 w 842965"/>
                <a:gd name="connsiteY10" fmla="*/ 395965 h 576087"/>
                <a:gd name="connsiteX11" fmla="*/ 95835 w 842965"/>
                <a:gd name="connsiteY11" fmla="*/ 394899 h 576087"/>
                <a:gd name="connsiteX12" fmla="*/ 110404 w 842965"/>
                <a:gd name="connsiteY12" fmla="*/ 397031 h 576087"/>
                <a:gd name="connsiteX13" fmla="*/ 134140 w 842965"/>
                <a:gd name="connsiteY13" fmla="*/ 378731 h 576087"/>
                <a:gd name="connsiteX14" fmla="*/ 134709 w 842965"/>
                <a:gd name="connsiteY14" fmla="*/ 304430 h 576087"/>
                <a:gd name="connsiteX15" fmla="*/ 153044 w 842965"/>
                <a:gd name="connsiteY15" fmla="*/ 211190 h 576087"/>
                <a:gd name="connsiteX16" fmla="*/ 199415 w 842965"/>
                <a:gd name="connsiteY16" fmla="*/ 110488 h 576087"/>
                <a:gd name="connsiteX17" fmla="*/ 324565 w 842965"/>
                <a:gd name="connsiteY17" fmla="*/ 24283 h 576087"/>
                <a:gd name="connsiteX18" fmla="*/ 291128 w 842965"/>
                <a:gd name="connsiteY18" fmla="*/ 79253 h 576087"/>
                <a:gd name="connsiteX19" fmla="*/ 238822 w 842965"/>
                <a:gd name="connsiteY19" fmla="*/ 231657 h 576087"/>
                <a:gd name="connsiteX20" fmla="*/ 230685 w 842965"/>
                <a:gd name="connsiteY20" fmla="*/ 314096 h 576087"/>
                <a:gd name="connsiteX21" fmla="*/ 318062 w 842965"/>
                <a:gd name="connsiteY21" fmla="*/ 258592 h 576087"/>
                <a:gd name="connsiteX22" fmla="*/ 372003 w 842965"/>
                <a:gd name="connsiteY22" fmla="*/ 105086 h 576087"/>
                <a:gd name="connsiteX23" fmla="*/ 519254 w 842965"/>
                <a:gd name="connsiteY23" fmla="*/ 2714 h 576087"/>
                <a:gd name="connsiteX24" fmla="*/ 430811 w 842965"/>
                <a:gd name="connsiteY24" fmla="*/ 161656 h 576087"/>
                <a:gd name="connsiteX25" fmla="*/ 422709 w 842965"/>
                <a:gd name="connsiteY25" fmla="*/ 209591 h 576087"/>
                <a:gd name="connsiteX26" fmla="*/ 494985 w 842965"/>
                <a:gd name="connsiteY26" fmla="*/ 188591 h 576087"/>
                <a:gd name="connsiteX27" fmla="*/ 536523 w 842965"/>
                <a:gd name="connsiteY27" fmla="*/ 102421 h 576087"/>
                <a:gd name="connsiteX28" fmla="*/ 682745 w 842965"/>
                <a:gd name="connsiteY28" fmla="*/ 49 h 576087"/>
                <a:gd name="connsiteX29" fmla="*/ 609368 w 842965"/>
                <a:gd name="connsiteY29" fmla="*/ 129321 h 576087"/>
                <a:gd name="connsiteX30" fmla="*/ 601266 w 842965"/>
                <a:gd name="connsiteY30" fmla="*/ 169722 h 576087"/>
                <a:gd name="connsiteX31" fmla="*/ 675176 w 842965"/>
                <a:gd name="connsiteY31" fmla="*/ 165920 h 576087"/>
                <a:gd name="connsiteX32" fmla="*/ 753954 w 842965"/>
                <a:gd name="connsiteY32" fmla="*/ 87853 h 576087"/>
                <a:gd name="connsiteX33" fmla="*/ 842930 w 842965"/>
                <a:gd name="connsiteY33" fmla="*/ 36080 h 576087"/>
                <a:gd name="connsiteX34" fmla="*/ 842930 w 842965"/>
                <a:gd name="connsiteY34" fmla="*/ 99757 h 576087"/>
                <a:gd name="connsiteX35" fmla="*/ 772751 w 842965"/>
                <a:gd name="connsiteY35" fmla="*/ 178073 h 576087"/>
                <a:gd name="connsiteX36" fmla="*/ 842966 w 842965"/>
                <a:gd name="connsiteY36" fmla="*/ 206891 h 5760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842965" h="576087">
                  <a:moveTo>
                    <a:pt x="842966" y="206891"/>
                  </a:moveTo>
                  <a:lnTo>
                    <a:pt x="842966" y="297963"/>
                  </a:lnTo>
                  <a:cubicBezTo>
                    <a:pt x="800894" y="266729"/>
                    <a:pt x="605601" y="244094"/>
                    <a:pt x="485319" y="290963"/>
                  </a:cubicBezTo>
                  <a:cubicBezTo>
                    <a:pt x="456217" y="302227"/>
                    <a:pt x="361271" y="343198"/>
                    <a:pt x="318098" y="377132"/>
                  </a:cubicBezTo>
                  <a:lnTo>
                    <a:pt x="196750" y="473038"/>
                  </a:lnTo>
                  <a:cubicBezTo>
                    <a:pt x="184847" y="482668"/>
                    <a:pt x="183816" y="503739"/>
                    <a:pt x="183816" y="519907"/>
                  </a:cubicBezTo>
                  <a:cubicBezTo>
                    <a:pt x="183816" y="555440"/>
                    <a:pt x="142277" y="582375"/>
                    <a:pt x="119074" y="574806"/>
                  </a:cubicBezTo>
                  <a:cubicBezTo>
                    <a:pt x="100205" y="568339"/>
                    <a:pt x="74301" y="564608"/>
                    <a:pt x="50565" y="569938"/>
                  </a:cubicBezTo>
                  <a:cubicBezTo>
                    <a:pt x="25194" y="575339"/>
                    <a:pt x="2559" y="543572"/>
                    <a:pt x="391" y="525237"/>
                  </a:cubicBezTo>
                  <a:cubicBezTo>
                    <a:pt x="-2842" y="502637"/>
                    <a:pt x="14996" y="473038"/>
                    <a:pt x="16026" y="463301"/>
                  </a:cubicBezTo>
                  <a:cubicBezTo>
                    <a:pt x="17092" y="454134"/>
                    <a:pt x="11158" y="418067"/>
                    <a:pt x="44595" y="395965"/>
                  </a:cubicBezTo>
                  <a:cubicBezTo>
                    <a:pt x="59697" y="386264"/>
                    <a:pt x="80769" y="386797"/>
                    <a:pt x="95835" y="394899"/>
                  </a:cubicBezTo>
                  <a:cubicBezTo>
                    <a:pt x="100227" y="397483"/>
                    <a:pt x="105454" y="398247"/>
                    <a:pt x="110404" y="397031"/>
                  </a:cubicBezTo>
                  <a:cubicBezTo>
                    <a:pt x="115805" y="394899"/>
                    <a:pt x="130374" y="381965"/>
                    <a:pt x="134140" y="378731"/>
                  </a:cubicBezTo>
                  <a:cubicBezTo>
                    <a:pt x="135775" y="357233"/>
                    <a:pt x="132541" y="323263"/>
                    <a:pt x="134709" y="304430"/>
                  </a:cubicBezTo>
                  <a:cubicBezTo>
                    <a:pt x="139541" y="267760"/>
                    <a:pt x="141709" y="246795"/>
                    <a:pt x="153044" y="211190"/>
                  </a:cubicBezTo>
                  <a:cubicBezTo>
                    <a:pt x="162745" y="180489"/>
                    <a:pt x="183816" y="135788"/>
                    <a:pt x="199415" y="110488"/>
                  </a:cubicBezTo>
                  <a:cubicBezTo>
                    <a:pt x="227487" y="64685"/>
                    <a:pt x="283062" y="20516"/>
                    <a:pt x="324565" y="24283"/>
                  </a:cubicBezTo>
                  <a:cubicBezTo>
                    <a:pt x="308362" y="45816"/>
                    <a:pt x="302996" y="57151"/>
                    <a:pt x="291128" y="79253"/>
                  </a:cubicBezTo>
                  <a:cubicBezTo>
                    <a:pt x="269026" y="119655"/>
                    <a:pt x="248523" y="186459"/>
                    <a:pt x="238822" y="231657"/>
                  </a:cubicBezTo>
                  <a:cubicBezTo>
                    <a:pt x="232320" y="260760"/>
                    <a:pt x="229086" y="283395"/>
                    <a:pt x="230685" y="314096"/>
                  </a:cubicBezTo>
                  <a:cubicBezTo>
                    <a:pt x="262523" y="290395"/>
                    <a:pt x="295961" y="271029"/>
                    <a:pt x="318062" y="258592"/>
                  </a:cubicBezTo>
                  <a:cubicBezTo>
                    <a:pt x="328740" y="205142"/>
                    <a:pt x="346898" y="153466"/>
                    <a:pt x="372003" y="105086"/>
                  </a:cubicBezTo>
                  <a:cubicBezTo>
                    <a:pt x="398973" y="53918"/>
                    <a:pt x="471781" y="-1586"/>
                    <a:pt x="519254" y="2714"/>
                  </a:cubicBezTo>
                  <a:cubicBezTo>
                    <a:pt x="474482" y="51217"/>
                    <a:pt x="442679" y="118554"/>
                    <a:pt x="430811" y="161656"/>
                  </a:cubicBezTo>
                  <a:cubicBezTo>
                    <a:pt x="425943" y="178854"/>
                    <a:pt x="420008" y="198789"/>
                    <a:pt x="422709" y="209591"/>
                  </a:cubicBezTo>
                  <a:cubicBezTo>
                    <a:pt x="440476" y="199926"/>
                    <a:pt x="477218" y="190225"/>
                    <a:pt x="494985" y="188591"/>
                  </a:cubicBezTo>
                  <a:cubicBezTo>
                    <a:pt x="506853" y="158956"/>
                    <a:pt x="523021" y="123386"/>
                    <a:pt x="536523" y="102421"/>
                  </a:cubicBezTo>
                  <a:cubicBezTo>
                    <a:pt x="578595" y="37750"/>
                    <a:pt x="644937" y="-1586"/>
                    <a:pt x="682745" y="49"/>
                  </a:cubicBezTo>
                  <a:cubicBezTo>
                    <a:pt x="653074" y="39882"/>
                    <a:pt x="627667" y="76020"/>
                    <a:pt x="609368" y="129321"/>
                  </a:cubicBezTo>
                  <a:cubicBezTo>
                    <a:pt x="603931" y="144920"/>
                    <a:pt x="601266" y="161656"/>
                    <a:pt x="601266" y="169722"/>
                  </a:cubicBezTo>
                  <a:cubicBezTo>
                    <a:pt x="624434" y="165920"/>
                    <a:pt x="660572" y="165920"/>
                    <a:pt x="675176" y="165920"/>
                  </a:cubicBezTo>
                  <a:cubicBezTo>
                    <a:pt x="714476" y="130635"/>
                    <a:pt x="710603" y="120970"/>
                    <a:pt x="753954" y="87853"/>
                  </a:cubicBezTo>
                  <a:cubicBezTo>
                    <a:pt x="780924" y="66817"/>
                    <a:pt x="831062" y="38248"/>
                    <a:pt x="842930" y="36080"/>
                  </a:cubicBezTo>
                  <a:lnTo>
                    <a:pt x="842930" y="99757"/>
                  </a:lnTo>
                  <a:cubicBezTo>
                    <a:pt x="822392" y="118127"/>
                    <a:pt x="780888" y="157570"/>
                    <a:pt x="772751" y="178073"/>
                  </a:cubicBezTo>
                  <a:cubicBezTo>
                    <a:pt x="790625" y="184611"/>
                    <a:pt x="826229" y="195591"/>
                    <a:pt x="842966" y="206891"/>
                  </a:cubicBez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3267047-1891-78FC-CDB8-EF27B3D9E5C5}"/>
                </a:ext>
              </a:extLst>
            </p:cNvPr>
            <p:cNvSpPr/>
            <p:nvPr/>
          </p:nvSpPr>
          <p:spPr>
            <a:xfrm>
              <a:off x="6972420" y="2527408"/>
              <a:ext cx="37701" cy="85138"/>
            </a:xfrm>
            <a:custGeom>
              <a:avLst/>
              <a:gdLst>
                <a:gd name="connsiteX0" fmla="*/ 37701 w 37701"/>
                <a:gd name="connsiteY0" fmla="*/ 85139 h 85138"/>
                <a:gd name="connsiteX1" fmla="*/ 18335 w 37701"/>
                <a:gd name="connsiteY1" fmla="*/ 0 h 85138"/>
                <a:gd name="connsiteX2" fmla="*/ 0 w 37701"/>
                <a:gd name="connsiteY2" fmla="*/ 85139 h 85138"/>
                <a:gd name="connsiteX3" fmla="*/ 37701 w 37701"/>
                <a:gd name="connsiteY3" fmla="*/ 85139 h 85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701" h="85138">
                  <a:moveTo>
                    <a:pt x="37701" y="85139"/>
                  </a:moveTo>
                  <a:lnTo>
                    <a:pt x="18335" y="0"/>
                  </a:lnTo>
                  <a:lnTo>
                    <a:pt x="0" y="85139"/>
                  </a:lnTo>
                  <a:lnTo>
                    <a:pt x="37701" y="85139"/>
                  </a:lnTo>
                  <a:close/>
                </a:path>
              </a:pathLst>
            </a:custGeom>
            <a:solidFill>
              <a:srgbClr val="EDC95E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51C9FFA-5B61-36CB-3516-DE51E8358FBE}"/>
                </a:ext>
              </a:extLst>
            </p:cNvPr>
            <p:cNvSpPr/>
            <p:nvPr/>
          </p:nvSpPr>
          <p:spPr>
            <a:xfrm>
              <a:off x="4847578" y="1238708"/>
              <a:ext cx="3836926" cy="3932583"/>
            </a:xfrm>
            <a:custGeom>
              <a:avLst/>
              <a:gdLst>
                <a:gd name="connsiteX0" fmla="*/ 3776058 w 3836926"/>
                <a:gd name="connsiteY0" fmla="*/ 1116966 h 3932583"/>
                <a:gd name="connsiteX1" fmla="*/ 2667229 w 3836926"/>
                <a:gd name="connsiteY1" fmla="*/ 1117428 h 3932583"/>
                <a:gd name="connsiteX2" fmla="*/ 2667229 w 3836926"/>
                <a:gd name="connsiteY2" fmla="*/ 1608361 h 3932583"/>
                <a:gd name="connsiteX3" fmla="*/ 3742052 w 3836926"/>
                <a:gd name="connsiteY3" fmla="*/ 1609676 h 3932583"/>
                <a:gd name="connsiteX4" fmla="*/ 3774743 w 3836926"/>
                <a:gd name="connsiteY4" fmla="*/ 1136367 h 3932583"/>
                <a:gd name="connsiteX5" fmla="*/ 3776058 w 3836926"/>
                <a:gd name="connsiteY5" fmla="*/ 1116966 h 3932583"/>
                <a:gd name="connsiteX6" fmla="*/ 3827084 w 3836926"/>
                <a:gd name="connsiteY6" fmla="*/ 439125 h 3932583"/>
                <a:gd name="connsiteX7" fmla="*/ 3836927 w 3836926"/>
                <a:gd name="connsiteY7" fmla="*/ 279082 h 3932583"/>
                <a:gd name="connsiteX8" fmla="*/ 1894727 w 3836926"/>
                <a:gd name="connsiteY8" fmla="*/ 0 h 3932583"/>
                <a:gd name="connsiteX9" fmla="*/ 1894442 w 3836926"/>
                <a:gd name="connsiteY9" fmla="*/ 436460 h 3932583"/>
                <a:gd name="connsiteX10" fmla="*/ 3827084 w 3836926"/>
                <a:gd name="connsiteY10" fmla="*/ 439125 h 3932583"/>
                <a:gd name="connsiteX11" fmla="*/ 1128407 w 3836926"/>
                <a:gd name="connsiteY11" fmla="*/ 2770064 h 3932583"/>
                <a:gd name="connsiteX12" fmla="*/ 1023299 w 3836926"/>
                <a:gd name="connsiteY12" fmla="*/ 2328451 h 3932583"/>
                <a:gd name="connsiteX13" fmla="*/ 0 w 3836926"/>
                <a:gd name="connsiteY13" fmla="*/ 2329553 h 3932583"/>
                <a:gd name="connsiteX14" fmla="*/ 31838 w 3836926"/>
                <a:gd name="connsiteY14" fmla="*/ 2770170 h 3932583"/>
                <a:gd name="connsiteX15" fmla="*/ 1128407 w 3836926"/>
                <a:gd name="connsiteY15" fmla="*/ 2770064 h 3932583"/>
                <a:gd name="connsiteX16" fmla="*/ 1790578 w 3836926"/>
                <a:gd name="connsiteY16" fmla="*/ 3931837 h 3932583"/>
                <a:gd name="connsiteX17" fmla="*/ 1790755 w 3836926"/>
                <a:gd name="connsiteY17" fmla="*/ 3472600 h 3932583"/>
                <a:gd name="connsiteX18" fmla="*/ 259396 w 3836926"/>
                <a:gd name="connsiteY18" fmla="*/ 3470930 h 3932583"/>
                <a:gd name="connsiteX19" fmla="*/ 635413 w 3836926"/>
                <a:gd name="connsiteY19" fmla="*/ 3920289 h 3932583"/>
                <a:gd name="connsiteX20" fmla="*/ 648063 w 3836926"/>
                <a:gd name="connsiteY20" fmla="*/ 3932584 h 3932583"/>
                <a:gd name="connsiteX21" fmla="*/ 1790578 w 3836926"/>
                <a:gd name="connsiteY21" fmla="*/ 3931837 h 3932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3836926" h="3932583">
                  <a:moveTo>
                    <a:pt x="3776058" y="1116966"/>
                  </a:moveTo>
                  <a:lnTo>
                    <a:pt x="2667229" y="1117428"/>
                  </a:lnTo>
                  <a:lnTo>
                    <a:pt x="2667229" y="1608361"/>
                  </a:lnTo>
                  <a:lnTo>
                    <a:pt x="3742052" y="1609676"/>
                  </a:lnTo>
                  <a:lnTo>
                    <a:pt x="3774743" y="1136367"/>
                  </a:lnTo>
                  <a:lnTo>
                    <a:pt x="3776058" y="1116966"/>
                  </a:lnTo>
                  <a:close/>
                  <a:moveTo>
                    <a:pt x="3827084" y="439125"/>
                  </a:moveTo>
                  <a:lnTo>
                    <a:pt x="3836927" y="279082"/>
                  </a:lnTo>
                  <a:cubicBezTo>
                    <a:pt x="3141106" y="64352"/>
                    <a:pt x="2497733" y="0"/>
                    <a:pt x="1894727" y="0"/>
                  </a:cubicBezTo>
                  <a:lnTo>
                    <a:pt x="1894442" y="436460"/>
                  </a:lnTo>
                  <a:lnTo>
                    <a:pt x="3827084" y="439125"/>
                  </a:lnTo>
                  <a:close/>
                  <a:moveTo>
                    <a:pt x="1128407" y="2770064"/>
                  </a:moveTo>
                  <a:cubicBezTo>
                    <a:pt x="1053041" y="2630914"/>
                    <a:pt x="1023299" y="2478083"/>
                    <a:pt x="1023299" y="2328451"/>
                  </a:cubicBezTo>
                  <a:lnTo>
                    <a:pt x="0" y="2329553"/>
                  </a:lnTo>
                  <a:lnTo>
                    <a:pt x="31838" y="2770170"/>
                  </a:lnTo>
                  <a:lnTo>
                    <a:pt x="1128407" y="2770064"/>
                  </a:lnTo>
                  <a:close/>
                  <a:moveTo>
                    <a:pt x="1790578" y="3931837"/>
                  </a:moveTo>
                  <a:lnTo>
                    <a:pt x="1790755" y="3472600"/>
                  </a:lnTo>
                  <a:lnTo>
                    <a:pt x="259396" y="3470930"/>
                  </a:lnTo>
                  <a:cubicBezTo>
                    <a:pt x="358819" y="3629588"/>
                    <a:pt x="486492" y="3775311"/>
                    <a:pt x="635413" y="3920289"/>
                  </a:cubicBezTo>
                  <a:cubicBezTo>
                    <a:pt x="639500" y="3924304"/>
                    <a:pt x="643728" y="3928426"/>
                    <a:pt x="648063" y="3932584"/>
                  </a:cubicBezTo>
                  <a:lnTo>
                    <a:pt x="1790578" y="3931837"/>
                  </a:lnTo>
                  <a:close/>
                </a:path>
              </a:pathLst>
            </a:custGeom>
            <a:solidFill>
              <a:srgbClr val="000000"/>
            </a:solidFill>
            <a:ln w="3553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3" name="Freeform: Shape 52">
            <a:extLst>
              <a:ext uri="{FF2B5EF4-FFF2-40B4-BE49-F238E27FC236}">
                <a16:creationId xmlns:a16="http://schemas.microsoft.com/office/drawing/2014/main" id="{CB922BB0-00E5-B3A4-C59B-03EA1EA6118B}"/>
              </a:ext>
            </a:extLst>
          </p:cNvPr>
          <p:cNvSpPr>
            <a:spLocks noChangeAspect="1"/>
          </p:cNvSpPr>
          <p:nvPr/>
        </p:nvSpPr>
        <p:spPr>
          <a:xfrm>
            <a:off x="55102" y="167964"/>
            <a:ext cx="1727019" cy="115626"/>
          </a:xfrm>
          <a:custGeom>
            <a:avLst/>
            <a:gdLst>
              <a:gd name="connsiteX0" fmla="*/ 1557903 w 6244972"/>
              <a:gd name="connsiteY0" fmla="*/ 226066 h 302782"/>
              <a:gd name="connsiteX1" fmla="*/ 1000238 w 6244972"/>
              <a:gd name="connsiteY1" fmla="*/ 226066 h 302782"/>
              <a:gd name="connsiteX2" fmla="*/ 974724 w 6244972"/>
              <a:gd name="connsiteY2" fmla="*/ 209080 h 302782"/>
              <a:gd name="connsiteX3" fmla="*/ 974724 w 6244972"/>
              <a:gd name="connsiteY3" fmla="*/ 98357 h 302782"/>
              <a:gd name="connsiteX4" fmla="*/ 1000238 w 6244972"/>
              <a:gd name="connsiteY4" fmla="*/ 72844 h 302782"/>
              <a:gd name="connsiteX5" fmla="*/ 1557903 w 6244972"/>
              <a:gd name="connsiteY5" fmla="*/ 72844 h 302782"/>
              <a:gd name="connsiteX6" fmla="*/ 1570589 w 6244972"/>
              <a:gd name="connsiteY6" fmla="*/ 77144 h 302782"/>
              <a:gd name="connsiteX7" fmla="*/ 1583381 w 6244972"/>
              <a:gd name="connsiteY7" fmla="*/ 98393 h 302782"/>
              <a:gd name="connsiteX8" fmla="*/ 1583381 w 6244972"/>
              <a:gd name="connsiteY8" fmla="*/ 209116 h 302782"/>
              <a:gd name="connsiteX9" fmla="*/ 1557903 w 6244972"/>
              <a:gd name="connsiteY9" fmla="*/ 226066 h 302782"/>
              <a:gd name="connsiteX10" fmla="*/ 685267 w 6244972"/>
              <a:gd name="connsiteY10" fmla="*/ 115484 h 302782"/>
              <a:gd name="connsiteX11" fmla="*/ 93631 w 6244972"/>
              <a:gd name="connsiteY11" fmla="*/ 115484 h 302782"/>
              <a:gd name="connsiteX12" fmla="*/ 93631 w 6244972"/>
              <a:gd name="connsiteY12" fmla="*/ 72880 h 302782"/>
              <a:gd name="connsiteX13" fmla="*/ 685267 w 6244972"/>
              <a:gd name="connsiteY13" fmla="*/ 72880 h 302782"/>
              <a:gd name="connsiteX14" fmla="*/ 710922 w 6244972"/>
              <a:gd name="connsiteY14" fmla="*/ 89971 h 302782"/>
              <a:gd name="connsiteX15" fmla="*/ 685267 w 6244972"/>
              <a:gd name="connsiteY15" fmla="*/ 115484 h 302782"/>
              <a:gd name="connsiteX16" fmla="*/ 2468631 w 6244972"/>
              <a:gd name="connsiteY16" fmla="*/ 106921 h 302782"/>
              <a:gd name="connsiteX17" fmla="*/ 2455910 w 6244972"/>
              <a:gd name="connsiteY17" fmla="*/ 115484 h 302782"/>
              <a:gd name="connsiteX18" fmla="*/ 1868610 w 6244972"/>
              <a:gd name="connsiteY18" fmla="*/ 115484 h 302782"/>
              <a:gd name="connsiteX19" fmla="*/ 1868610 w 6244972"/>
              <a:gd name="connsiteY19" fmla="*/ 72880 h 302782"/>
              <a:gd name="connsiteX20" fmla="*/ 2455875 w 6244972"/>
              <a:gd name="connsiteY20" fmla="*/ 72880 h 302782"/>
              <a:gd name="connsiteX21" fmla="*/ 2477124 w 6244972"/>
              <a:gd name="connsiteY21" fmla="*/ 89971 h 302782"/>
              <a:gd name="connsiteX22" fmla="*/ 2468631 w 6244972"/>
              <a:gd name="connsiteY22" fmla="*/ 106921 h 302782"/>
              <a:gd name="connsiteX23" fmla="*/ 795954 w 6244972"/>
              <a:gd name="connsiteY23" fmla="*/ 64352 h 302782"/>
              <a:gd name="connsiteX24" fmla="*/ 732136 w 6244972"/>
              <a:gd name="connsiteY24" fmla="*/ 498 h 302782"/>
              <a:gd name="connsiteX25" fmla="*/ 0 w 6244972"/>
              <a:gd name="connsiteY25" fmla="*/ 498 h 302782"/>
              <a:gd name="connsiteX26" fmla="*/ 0 w 6244972"/>
              <a:gd name="connsiteY26" fmla="*/ 302783 h 302782"/>
              <a:gd name="connsiteX27" fmla="*/ 93631 w 6244972"/>
              <a:gd name="connsiteY27" fmla="*/ 302783 h 302782"/>
              <a:gd name="connsiteX28" fmla="*/ 93631 w 6244972"/>
              <a:gd name="connsiteY28" fmla="*/ 183603 h 302782"/>
              <a:gd name="connsiteX29" fmla="*/ 732136 w 6244972"/>
              <a:gd name="connsiteY29" fmla="*/ 183603 h 302782"/>
              <a:gd name="connsiteX30" fmla="*/ 795954 w 6244972"/>
              <a:gd name="connsiteY30" fmla="*/ 115484 h 302782"/>
              <a:gd name="connsiteX31" fmla="*/ 795954 w 6244972"/>
              <a:gd name="connsiteY31" fmla="*/ 64352 h 302782"/>
              <a:gd name="connsiteX32" fmla="*/ 1664220 w 6244972"/>
              <a:gd name="connsiteY32" fmla="*/ 64352 h 302782"/>
              <a:gd name="connsiteX33" fmla="*/ 1600401 w 6244972"/>
              <a:gd name="connsiteY33" fmla="*/ 498 h 302782"/>
              <a:gd name="connsiteX34" fmla="*/ 949176 w 6244972"/>
              <a:gd name="connsiteY34" fmla="*/ 498 h 302782"/>
              <a:gd name="connsiteX35" fmla="*/ 885322 w 6244972"/>
              <a:gd name="connsiteY35" fmla="*/ 64352 h 302782"/>
              <a:gd name="connsiteX36" fmla="*/ 885322 w 6244972"/>
              <a:gd name="connsiteY36" fmla="*/ 230365 h 302782"/>
              <a:gd name="connsiteX37" fmla="*/ 949176 w 6244972"/>
              <a:gd name="connsiteY37" fmla="*/ 302783 h 302782"/>
              <a:gd name="connsiteX38" fmla="*/ 1600401 w 6244972"/>
              <a:gd name="connsiteY38" fmla="*/ 302783 h 302782"/>
              <a:gd name="connsiteX39" fmla="*/ 1664220 w 6244972"/>
              <a:gd name="connsiteY39" fmla="*/ 230365 h 302782"/>
              <a:gd name="connsiteX40" fmla="*/ 1664220 w 6244972"/>
              <a:gd name="connsiteY40" fmla="*/ 64352 h 302782"/>
              <a:gd name="connsiteX41" fmla="*/ 2570791 w 6244972"/>
              <a:gd name="connsiteY41" fmla="*/ 213380 h 302782"/>
              <a:gd name="connsiteX42" fmla="*/ 2545278 w 6244972"/>
              <a:gd name="connsiteY42" fmla="*/ 162247 h 302782"/>
              <a:gd name="connsiteX43" fmla="*/ 2570791 w 6244972"/>
              <a:gd name="connsiteY43" fmla="*/ 115484 h 302782"/>
              <a:gd name="connsiteX44" fmla="*/ 2570791 w 6244972"/>
              <a:gd name="connsiteY44" fmla="*/ 64352 h 302782"/>
              <a:gd name="connsiteX45" fmla="*/ 2502673 w 6244972"/>
              <a:gd name="connsiteY45" fmla="*/ 498 h 302782"/>
              <a:gd name="connsiteX46" fmla="*/ 1779136 w 6244972"/>
              <a:gd name="connsiteY46" fmla="*/ 498 h 302782"/>
              <a:gd name="connsiteX47" fmla="*/ 1779136 w 6244972"/>
              <a:gd name="connsiteY47" fmla="*/ 302783 h 302782"/>
              <a:gd name="connsiteX48" fmla="*/ 1868645 w 6244972"/>
              <a:gd name="connsiteY48" fmla="*/ 302783 h 302782"/>
              <a:gd name="connsiteX49" fmla="*/ 1868645 w 6244972"/>
              <a:gd name="connsiteY49" fmla="*/ 183603 h 302782"/>
              <a:gd name="connsiteX50" fmla="*/ 2447382 w 6244972"/>
              <a:gd name="connsiteY50" fmla="*/ 183603 h 302782"/>
              <a:gd name="connsiteX51" fmla="*/ 2464367 w 6244972"/>
              <a:gd name="connsiteY51" fmla="*/ 198491 h 302782"/>
              <a:gd name="connsiteX52" fmla="*/ 2477195 w 6244972"/>
              <a:gd name="connsiteY52" fmla="*/ 217537 h 302782"/>
              <a:gd name="connsiteX53" fmla="*/ 2477195 w 6244972"/>
              <a:gd name="connsiteY53" fmla="*/ 302747 h 302782"/>
              <a:gd name="connsiteX54" fmla="*/ 2570826 w 6244972"/>
              <a:gd name="connsiteY54" fmla="*/ 302747 h 302782"/>
              <a:gd name="connsiteX55" fmla="*/ 2570826 w 6244972"/>
              <a:gd name="connsiteY55" fmla="*/ 213380 h 302782"/>
              <a:gd name="connsiteX56" fmla="*/ 2570791 w 6244972"/>
              <a:gd name="connsiteY56" fmla="*/ 213380 h 302782"/>
              <a:gd name="connsiteX57" fmla="*/ 3464676 w 6244972"/>
              <a:gd name="connsiteY57" fmla="*/ 183603 h 302782"/>
              <a:gd name="connsiteX58" fmla="*/ 3396594 w 6244972"/>
              <a:gd name="connsiteY58" fmla="*/ 115484 h 302782"/>
              <a:gd name="connsiteX59" fmla="*/ 2783566 w 6244972"/>
              <a:gd name="connsiteY59" fmla="*/ 115484 h 302782"/>
              <a:gd name="connsiteX60" fmla="*/ 2758053 w 6244972"/>
              <a:gd name="connsiteY60" fmla="*/ 89971 h 302782"/>
              <a:gd name="connsiteX61" fmla="*/ 2768642 w 6244972"/>
              <a:gd name="connsiteY61" fmla="*/ 79347 h 302782"/>
              <a:gd name="connsiteX62" fmla="*/ 2783566 w 6244972"/>
              <a:gd name="connsiteY62" fmla="*/ 72880 h 302782"/>
              <a:gd name="connsiteX63" fmla="*/ 3464641 w 6244972"/>
              <a:gd name="connsiteY63" fmla="*/ 72880 h 302782"/>
              <a:gd name="connsiteX64" fmla="*/ 3464641 w 6244972"/>
              <a:gd name="connsiteY64" fmla="*/ 498 h 302782"/>
              <a:gd name="connsiteX65" fmla="*/ 2736804 w 6244972"/>
              <a:gd name="connsiteY65" fmla="*/ 498 h 302782"/>
              <a:gd name="connsiteX66" fmla="*/ 2672950 w 6244972"/>
              <a:gd name="connsiteY66" fmla="*/ 64352 h 302782"/>
              <a:gd name="connsiteX67" fmla="*/ 2672950 w 6244972"/>
              <a:gd name="connsiteY67" fmla="*/ 115484 h 302782"/>
              <a:gd name="connsiteX68" fmla="*/ 2736804 w 6244972"/>
              <a:gd name="connsiteY68" fmla="*/ 183603 h 302782"/>
              <a:gd name="connsiteX69" fmla="*/ 3349654 w 6244972"/>
              <a:gd name="connsiteY69" fmla="*/ 183603 h 302782"/>
              <a:gd name="connsiteX70" fmla="*/ 3375202 w 6244972"/>
              <a:gd name="connsiteY70" fmla="*/ 209116 h 302782"/>
              <a:gd name="connsiteX71" fmla="*/ 3364578 w 6244972"/>
              <a:gd name="connsiteY71" fmla="*/ 219740 h 302782"/>
              <a:gd name="connsiteX72" fmla="*/ 3349654 w 6244972"/>
              <a:gd name="connsiteY72" fmla="*/ 226101 h 302782"/>
              <a:gd name="connsiteX73" fmla="*/ 2672985 w 6244972"/>
              <a:gd name="connsiteY73" fmla="*/ 226101 h 302782"/>
              <a:gd name="connsiteX74" fmla="*/ 2672985 w 6244972"/>
              <a:gd name="connsiteY74" fmla="*/ 302783 h 302782"/>
              <a:gd name="connsiteX75" fmla="*/ 3396594 w 6244972"/>
              <a:gd name="connsiteY75" fmla="*/ 302783 h 302782"/>
              <a:gd name="connsiteX76" fmla="*/ 3464676 w 6244972"/>
              <a:gd name="connsiteY76" fmla="*/ 230365 h 302782"/>
              <a:gd name="connsiteX77" fmla="*/ 3464676 w 6244972"/>
              <a:gd name="connsiteY77" fmla="*/ 183603 h 302782"/>
              <a:gd name="connsiteX78" fmla="*/ 4358419 w 6244972"/>
              <a:gd name="connsiteY78" fmla="*/ 226066 h 302782"/>
              <a:gd name="connsiteX79" fmla="*/ 3681751 w 6244972"/>
              <a:gd name="connsiteY79" fmla="*/ 226066 h 302782"/>
              <a:gd name="connsiteX80" fmla="*/ 3668923 w 6244972"/>
              <a:gd name="connsiteY80" fmla="*/ 209080 h 302782"/>
              <a:gd name="connsiteX81" fmla="*/ 3668923 w 6244972"/>
              <a:gd name="connsiteY81" fmla="*/ 98357 h 302782"/>
              <a:gd name="connsiteX82" fmla="*/ 3681751 w 6244972"/>
              <a:gd name="connsiteY82" fmla="*/ 72844 h 302782"/>
              <a:gd name="connsiteX83" fmla="*/ 4358419 w 6244972"/>
              <a:gd name="connsiteY83" fmla="*/ 72844 h 302782"/>
              <a:gd name="connsiteX84" fmla="*/ 4358419 w 6244972"/>
              <a:gd name="connsiteY84" fmla="*/ 462 h 302782"/>
              <a:gd name="connsiteX85" fmla="*/ 3643446 w 6244972"/>
              <a:gd name="connsiteY85" fmla="*/ 462 h 302782"/>
              <a:gd name="connsiteX86" fmla="*/ 3575292 w 6244972"/>
              <a:gd name="connsiteY86" fmla="*/ 64316 h 302782"/>
              <a:gd name="connsiteX87" fmla="*/ 3575292 w 6244972"/>
              <a:gd name="connsiteY87" fmla="*/ 230329 h 302782"/>
              <a:gd name="connsiteX88" fmla="*/ 3643446 w 6244972"/>
              <a:gd name="connsiteY88" fmla="*/ 302747 h 302782"/>
              <a:gd name="connsiteX89" fmla="*/ 4358419 w 6244972"/>
              <a:gd name="connsiteY89" fmla="*/ 302747 h 302782"/>
              <a:gd name="connsiteX90" fmla="*/ 4358419 w 6244972"/>
              <a:gd name="connsiteY90" fmla="*/ 226066 h 302782"/>
              <a:gd name="connsiteX91" fmla="*/ 5235248 w 6244972"/>
              <a:gd name="connsiteY91" fmla="*/ 462 h 302782"/>
              <a:gd name="connsiteX92" fmla="*/ 5150145 w 6244972"/>
              <a:gd name="connsiteY92" fmla="*/ 462 h 302782"/>
              <a:gd name="connsiteX93" fmla="*/ 5150145 w 6244972"/>
              <a:gd name="connsiteY93" fmla="*/ 115449 h 302782"/>
              <a:gd name="connsiteX94" fmla="*/ 4537118 w 6244972"/>
              <a:gd name="connsiteY94" fmla="*/ 115449 h 302782"/>
              <a:gd name="connsiteX95" fmla="*/ 4537118 w 6244972"/>
              <a:gd name="connsiteY95" fmla="*/ 462 h 302782"/>
              <a:gd name="connsiteX96" fmla="*/ 4447786 w 6244972"/>
              <a:gd name="connsiteY96" fmla="*/ 462 h 302782"/>
              <a:gd name="connsiteX97" fmla="*/ 4447786 w 6244972"/>
              <a:gd name="connsiteY97" fmla="*/ 302747 h 302782"/>
              <a:gd name="connsiteX98" fmla="*/ 4537118 w 6244972"/>
              <a:gd name="connsiteY98" fmla="*/ 302747 h 302782"/>
              <a:gd name="connsiteX99" fmla="*/ 4537118 w 6244972"/>
              <a:gd name="connsiteY99" fmla="*/ 183567 h 302782"/>
              <a:gd name="connsiteX100" fmla="*/ 5150145 w 6244972"/>
              <a:gd name="connsiteY100" fmla="*/ 183567 h 302782"/>
              <a:gd name="connsiteX101" fmla="*/ 5150145 w 6244972"/>
              <a:gd name="connsiteY101" fmla="*/ 302747 h 302782"/>
              <a:gd name="connsiteX102" fmla="*/ 5235248 w 6244972"/>
              <a:gd name="connsiteY102" fmla="*/ 302747 h 302782"/>
              <a:gd name="connsiteX103" fmla="*/ 5235248 w 6244972"/>
              <a:gd name="connsiteY103" fmla="*/ 462 h 302782"/>
              <a:gd name="connsiteX104" fmla="*/ 6137555 w 6244972"/>
              <a:gd name="connsiteY104" fmla="*/ 226066 h 302782"/>
              <a:gd name="connsiteX105" fmla="*/ 5435338 w 6244972"/>
              <a:gd name="connsiteY105" fmla="*/ 226066 h 302782"/>
              <a:gd name="connsiteX106" fmla="*/ 5435338 w 6244972"/>
              <a:gd name="connsiteY106" fmla="*/ 183603 h 302782"/>
              <a:gd name="connsiteX107" fmla="*/ 6137555 w 6244972"/>
              <a:gd name="connsiteY107" fmla="*/ 183603 h 302782"/>
              <a:gd name="connsiteX108" fmla="*/ 6137555 w 6244972"/>
              <a:gd name="connsiteY108" fmla="*/ 115484 h 302782"/>
              <a:gd name="connsiteX109" fmla="*/ 5435338 w 6244972"/>
              <a:gd name="connsiteY109" fmla="*/ 115484 h 302782"/>
              <a:gd name="connsiteX110" fmla="*/ 5435338 w 6244972"/>
              <a:gd name="connsiteY110" fmla="*/ 72880 h 302782"/>
              <a:gd name="connsiteX111" fmla="*/ 6137555 w 6244972"/>
              <a:gd name="connsiteY111" fmla="*/ 72880 h 302782"/>
              <a:gd name="connsiteX112" fmla="*/ 6137555 w 6244972"/>
              <a:gd name="connsiteY112" fmla="*/ 498 h 302782"/>
              <a:gd name="connsiteX113" fmla="*/ 5341742 w 6244972"/>
              <a:gd name="connsiteY113" fmla="*/ 498 h 302782"/>
              <a:gd name="connsiteX114" fmla="*/ 5341742 w 6244972"/>
              <a:gd name="connsiteY114" fmla="*/ 302783 h 302782"/>
              <a:gd name="connsiteX115" fmla="*/ 6137555 w 6244972"/>
              <a:gd name="connsiteY115" fmla="*/ 302783 h 302782"/>
              <a:gd name="connsiteX116" fmla="*/ 6137555 w 6244972"/>
              <a:gd name="connsiteY116" fmla="*/ 226066 h 302782"/>
              <a:gd name="connsiteX117" fmla="*/ 6202830 w 6244972"/>
              <a:gd name="connsiteY117" fmla="*/ 0 h 302782"/>
              <a:gd name="connsiteX118" fmla="*/ 6160688 w 6244972"/>
              <a:gd name="connsiteY118" fmla="*/ 42108 h 302782"/>
              <a:gd name="connsiteX119" fmla="*/ 6202830 w 6244972"/>
              <a:gd name="connsiteY119" fmla="*/ 84250 h 302782"/>
              <a:gd name="connsiteX120" fmla="*/ 6244973 w 6244972"/>
              <a:gd name="connsiteY120" fmla="*/ 42108 h 302782"/>
              <a:gd name="connsiteX121" fmla="*/ 6202830 w 6244972"/>
              <a:gd name="connsiteY121" fmla="*/ 0 h 302782"/>
              <a:gd name="connsiteX122" fmla="*/ 6202830 w 6244972"/>
              <a:gd name="connsiteY122" fmla="*/ 6005 h 302782"/>
              <a:gd name="connsiteX123" fmla="*/ 6238435 w 6244972"/>
              <a:gd name="connsiteY123" fmla="*/ 42143 h 302782"/>
              <a:gd name="connsiteX124" fmla="*/ 6202830 w 6244972"/>
              <a:gd name="connsiteY124" fmla="*/ 78245 h 302782"/>
              <a:gd name="connsiteX125" fmla="*/ 6167296 w 6244972"/>
              <a:gd name="connsiteY125" fmla="*/ 42143 h 302782"/>
              <a:gd name="connsiteX126" fmla="*/ 6202830 w 6244972"/>
              <a:gd name="connsiteY126" fmla="*/ 6005 h 302782"/>
              <a:gd name="connsiteX127" fmla="*/ 6193627 w 6244972"/>
              <a:gd name="connsiteY127" fmla="*/ 44844 h 302782"/>
              <a:gd name="connsiteX128" fmla="*/ 6203683 w 6244972"/>
              <a:gd name="connsiteY128" fmla="*/ 44844 h 302782"/>
              <a:gd name="connsiteX129" fmla="*/ 6217364 w 6244972"/>
              <a:gd name="connsiteY129" fmla="*/ 66413 h 302782"/>
              <a:gd name="connsiteX130" fmla="*/ 6224364 w 6244972"/>
              <a:gd name="connsiteY130" fmla="*/ 66413 h 302782"/>
              <a:gd name="connsiteX131" fmla="*/ 6209866 w 6244972"/>
              <a:gd name="connsiteY131" fmla="*/ 44844 h 302782"/>
              <a:gd name="connsiteX132" fmla="*/ 6222161 w 6244972"/>
              <a:gd name="connsiteY132" fmla="*/ 31234 h 302782"/>
              <a:gd name="connsiteX133" fmla="*/ 6206277 w 6244972"/>
              <a:gd name="connsiteY133" fmla="*/ 17767 h 302782"/>
              <a:gd name="connsiteX134" fmla="*/ 6187622 w 6244972"/>
              <a:gd name="connsiteY134" fmla="*/ 17767 h 302782"/>
              <a:gd name="connsiteX135" fmla="*/ 6187622 w 6244972"/>
              <a:gd name="connsiteY135" fmla="*/ 66413 h 302782"/>
              <a:gd name="connsiteX136" fmla="*/ 6193663 w 6244972"/>
              <a:gd name="connsiteY136" fmla="*/ 66413 h 302782"/>
              <a:gd name="connsiteX137" fmla="*/ 6193663 w 6244972"/>
              <a:gd name="connsiteY137" fmla="*/ 44844 h 302782"/>
              <a:gd name="connsiteX138" fmla="*/ 6193627 w 6244972"/>
              <a:gd name="connsiteY138" fmla="*/ 44844 h 302782"/>
              <a:gd name="connsiteX139" fmla="*/ 6193627 w 6244972"/>
              <a:gd name="connsiteY139" fmla="*/ 39727 h 302782"/>
              <a:gd name="connsiteX140" fmla="*/ 6193627 w 6244972"/>
              <a:gd name="connsiteY140" fmla="*/ 22884 h 302782"/>
              <a:gd name="connsiteX141" fmla="*/ 6204607 w 6244972"/>
              <a:gd name="connsiteY141" fmla="*/ 22884 h 302782"/>
              <a:gd name="connsiteX142" fmla="*/ 6216120 w 6244972"/>
              <a:gd name="connsiteY142" fmla="*/ 31270 h 302782"/>
              <a:gd name="connsiteX143" fmla="*/ 6201551 w 6244972"/>
              <a:gd name="connsiteY143" fmla="*/ 39727 h 302782"/>
              <a:gd name="connsiteX144" fmla="*/ 6193627 w 6244972"/>
              <a:gd name="connsiteY144" fmla="*/ 39727 h 302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6244972" h="302782">
                <a:moveTo>
                  <a:pt x="1557903" y="226066"/>
                </a:moveTo>
                <a:lnTo>
                  <a:pt x="1000238" y="226066"/>
                </a:lnTo>
                <a:cubicBezTo>
                  <a:pt x="991709" y="226066"/>
                  <a:pt x="983252" y="220416"/>
                  <a:pt x="974724" y="209080"/>
                </a:cubicBezTo>
                <a:lnTo>
                  <a:pt x="974724" y="98357"/>
                </a:lnTo>
                <a:cubicBezTo>
                  <a:pt x="974724" y="81372"/>
                  <a:pt x="983146" y="72844"/>
                  <a:pt x="1000238" y="72844"/>
                </a:cubicBezTo>
                <a:lnTo>
                  <a:pt x="1557903" y="72844"/>
                </a:lnTo>
                <a:cubicBezTo>
                  <a:pt x="1560675" y="75758"/>
                  <a:pt x="1564832" y="77144"/>
                  <a:pt x="1570589" y="77144"/>
                </a:cubicBezTo>
                <a:cubicBezTo>
                  <a:pt x="1579117" y="82900"/>
                  <a:pt x="1583381" y="89936"/>
                  <a:pt x="1583381" y="98393"/>
                </a:cubicBezTo>
                <a:lnTo>
                  <a:pt x="1583381" y="209116"/>
                </a:lnTo>
                <a:lnTo>
                  <a:pt x="1557903" y="226066"/>
                </a:lnTo>
                <a:close/>
                <a:moveTo>
                  <a:pt x="685267" y="115484"/>
                </a:moveTo>
                <a:lnTo>
                  <a:pt x="93631" y="115484"/>
                </a:lnTo>
                <a:lnTo>
                  <a:pt x="93631" y="72880"/>
                </a:lnTo>
                <a:lnTo>
                  <a:pt x="685267" y="72880"/>
                </a:lnTo>
                <a:lnTo>
                  <a:pt x="710922" y="89971"/>
                </a:lnTo>
                <a:lnTo>
                  <a:pt x="685267" y="115484"/>
                </a:lnTo>
                <a:close/>
                <a:moveTo>
                  <a:pt x="2468631" y="106921"/>
                </a:moveTo>
                <a:cubicBezTo>
                  <a:pt x="2465824" y="112713"/>
                  <a:pt x="2461560" y="115484"/>
                  <a:pt x="2455910" y="115484"/>
                </a:cubicBezTo>
                <a:lnTo>
                  <a:pt x="1868610" y="115484"/>
                </a:lnTo>
                <a:lnTo>
                  <a:pt x="1868610" y="72880"/>
                </a:lnTo>
                <a:lnTo>
                  <a:pt x="2455875" y="72880"/>
                </a:lnTo>
                <a:cubicBezTo>
                  <a:pt x="2461525" y="72880"/>
                  <a:pt x="2468596" y="78672"/>
                  <a:pt x="2477124" y="89971"/>
                </a:cubicBezTo>
                <a:cubicBezTo>
                  <a:pt x="2474246" y="95621"/>
                  <a:pt x="2471368" y="101271"/>
                  <a:pt x="2468631" y="106921"/>
                </a:cubicBezTo>
                <a:close/>
                <a:moveTo>
                  <a:pt x="795954" y="64352"/>
                </a:moveTo>
                <a:cubicBezTo>
                  <a:pt x="795954" y="21853"/>
                  <a:pt x="774599" y="498"/>
                  <a:pt x="732136" y="498"/>
                </a:cubicBezTo>
                <a:lnTo>
                  <a:pt x="0" y="498"/>
                </a:lnTo>
                <a:lnTo>
                  <a:pt x="0" y="302783"/>
                </a:lnTo>
                <a:lnTo>
                  <a:pt x="93631" y="302783"/>
                </a:lnTo>
                <a:lnTo>
                  <a:pt x="93631" y="183603"/>
                </a:lnTo>
                <a:lnTo>
                  <a:pt x="732136" y="183603"/>
                </a:lnTo>
                <a:cubicBezTo>
                  <a:pt x="774634" y="183603"/>
                  <a:pt x="795954" y="160932"/>
                  <a:pt x="795954" y="115484"/>
                </a:cubicBezTo>
                <a:lnTo>
                  <a:pt x="795954" y="64352"/>
                </a:lnTo>
                <a:close/>
                <a:moveTo>
                  <a:pt x="1664220" y="64352"/>
                </a:moveTo>
                <a:cubicBezTo>
                  <a:pt x="1664220" y="21853"/>
                  <a:pt x="1642864" y="498"/>
                  <a:pt x="1600401" y="498"/>
                </a:cubicBezTo>
                <a:lnTo>
                  <a:pt x="949176" y="498"/>
                </a:lnTo>
                <a:cubicBezTo>
                  <a:pt x="906571" y="498"/>
                  <a:pt x="885322" y="21853"/>
                  <a:pt x="885322" y="64352"/>
                </a:cubicBezTo>
                <a:lnTo>
                  <a:pt x="885322" y="230365"/>
                </a:lnTo>
                <a:cubicBezTo>
                  <a:pt x="885322" y="278620"/>
                  <a:pt x="906571" y="302783"/>
                  <a:pt x="949176" y="302783"/>
                </a:cubicBezTo>
                <a:lnTo>
                  <a:pt x="1600401" y="302783"/>
                </a:lnTo>
                <a:cubicBezTo>
                  <a:pt x="1642864" y="302783"/>
                  <a:pt x="1664220" y="278620"/>
                  <a:pt x="1664220" y="230365"/>
                </a:cubicBezTo>
                <a:lnTo>
                  <a:pt x="1664220" y="64352"/>
                </a:lnTo>
                <a:close/>
                <a:moveTo>
                  <a:pt x="2570791" y="213380"/>
                </a:moveTo>
                <a:cubicBezTo>
                  <a:pt x="2570791" y="196324"/>
                  <a:pt x="2562227" y="179339"/>
                  <a:pt x="2545278" y="162247"/>
                </a:cubicBezTo>
                <a:cubicBezTo>
                  <a:pt x="2562227" y="153825"/>
                  <a:pt x="2570791" y="138226"/>
                  <a:pt x="2570791" y="115484"/>
                </a:cubicBezTo>
                <a:lnTo>
                  <a:pt x="2570791" y="64352"/>
                </a:lnTo>
                <a:cubicBezTo>
                  <a:pt x="2570791" y="21853"/>
                  <a:pt x="2548014" y="498"/>
                  <a:pt x="2502673" y="498"/>
                </a:cubicBezTo>
                <a:lnTo>
                  <a:pt x="1779136" y="498"/>
                </a:lnTo>
                <a:lnTo>
                  <a:pt x="1779136" y="302783"/>
                </a:lnTo>
                <a:lnTo>
                  <a:pt x="1868645" y="302783"/>
                </a:lnTo>
                <a:lnTo>
                  <a:pt x="1868645" y="183603"/>
                </a:lnTo>
                <a:lnTo>
                  <a:pt x="2447382" y="183603"/>
                </a:lnTo>
                <a:cubicBezTo>
                  <a:pt x="2450154" y="186339"/>
                  <a:pt x="2455804" y="191313"/>
                  <a:pt x="2464367" y="198491"/>
                </a:cubicBezTo>
                <a:cubicBezTo>
                  <a:pt x="2472895" y="205633"/>
                  <a:pt x="2477195" y="211994"/>
                  <a:pt x="2477195" y="217537"/>
                </a:cubicBezTo>
                <a:lnTo>
                  <a:pt x="2477195" y="302747"/>
                </a:lnTo>
                <a:lnTo>
                  <a:pt x="2570826" y="302747"/>
                </a:lnTo>
                <a:lnTo>
                  <a:pt x="2570826" y="213380"/>
                </a:lnTo>
                <a:lnTo>
                  <a:pt x="2570791" y="213380"/>
                </a:lnTo>
                <a:close/>
                <a:moveTo>
                  <a:pt x="3464676" y="183603"/>
                </a:moveTo>
                <a:cubicBezTo>
                  <a:pt x="3464676" y="138226"/>
                  <a:pt x="3441899" y="115484"/>
                  <a:pt x="3396594" y="115484"/>
                </a:cubicBezTo>
                <a:lnTo>
                  <a:pt x="2783566" y="115484"/>
                </a:lnTo>
                <a:cubicBezTo>
                  <a:pt x="2777917" y="115484"/>
                  <a:pt x="2769353" y="107063"/>
                  <a:pt x="2758053" y="89971"/>
                </a:cubicBezTo>
                <a:lnTo>
                  <a:pt x="2768642" y="79347"/>
                </a:lnTo>
                <a:cubicBezTo>
                  <a:pt x="2772522" y="75239"/>
                  <a:pt x="2777917" y="72901"/>
                  <a:pt x="2783566" y="72880"/>
                </a:cubicBezTo>
                <a:lnTo>
                  <a:pt x="3464641" y="72880"/>
                </a:lnTo>
                <a:lnTo>
                  <a:pt x="3464641" y="498"/>
                </a:lnTo>
                <a:lnTo>
                  <a:pt x="2736804" y="498"/>
                </a:lnTo>
                <a:cubicBezTo>
                  <a:pt x="2694199" y="498"/>
                  <a:pt x="2672950" y="21853"/>
                  <a:pt x="2672950" y="64352"/>
                </a:cubicBezTo>
                <a:lnTo>
                  <a:pt x="2672950" y="115484"/>
                </a:lnTo>
                <a:cubicBezTo>
                  <a:pt x="2672950" y="160968"/>
                  <a:pt x="2694199" y="183603"/>
                  <a:pt x="2736804" y="183603"/>
                </a:cubicBezTo>
                <a:lnTo>
                  <a:pt x="3349654" y="183603"/>
                </a:lnTo>
                <a:cubicBezTo>
                  <a:pt x="3366674" y="183603"/>
                  <a:pt x="3375202" y="192131"/>
                  <a:pt x="3375202" y="209116"/>
                </a:cubicBezTo>
                <a:cubicBezTo>
                  <a:pt x="3372431" y="211994"/>
                  <a:pt x="3368806" y="215583"/>
                  <a:pt x="3364578" y="219740"/>
                </a:cubicBezTo>
                <a:cubicBezTo>
                  <a:pt x="3360704" y="223827"/>
                  <a:pt x="3355303" y="226126"/>
                  <a:pt x="3349654" y="226101"/>
                </a:cubicBezTo>
                <a:lnTo>
                  <a:pt x="2672985" y="226101"/>
                </a:lnTo>
                <a:lnTo>
                  <a:pt x="2672985" y="302783"/>
                </a:lnTo>
                <a:lnTo>
                  <a:pt x="3396594" y="302783"/>
                </a:lnTo>
                <a:cubicBezTo>
                  <a:pt x="3441899" y="302783"/>
                  <a:pt x="3464676" y="278620"/>
                  <a:pt x="3464676" y="230365"/>
                </a:cubicBezTo>
                <a:lnTo>
                  <a:pt x="3464676" y="183603"/>
                </a:lnTo>
                <a:close/>
                <a:moveTo>
                  <a:pt x="4358419" y="226066"/>
                </a:moveTo>
                <a:lnTo>
                  <a:pt x="3681751" y="226066"/>
                </a:lnTo>
                <a:lnTo>
                  <a:pt x="3668923" y="209080"/>
                </a:lnTo>
                <a:lnTo>
                  <a:pt x="3668923" y="98357"/>
                </a:lnTo>
                <a:cubicBezTo>
                  <a:pt x="3668923" y="89936"/>
                  <a:pt x="3673152" y="81372"/>
                  <a:pt x="3681751" y="72844"/>
                </a:cubicBezTo>
                <a:lnTo>
                  <a:pt x="4358419" y="72844"/>
                </a:lnTo>
                <a:lnTo>
                  <a:pt x="4358419" y="462"/>
                </a:lnTo>
                <a:lnTo>
                  <a:pt x="3643446" y="462"/>
                </a:lnTo>
                <a:cubicBezTo>
                  <a:pt x="3597927" y="462"/>
                  <a:pt x="3575292" y="21818"/>
                  <a:pt x="3575292" y="64316"/>
                </a:cubicBezTo>
                <a:lnTo>
                  <a:pt x="3575292" y="230329"/>
                </a:lnTo>
                <a:cubicBezTo>
                  <a:pt x="3575292" y="278584"/>
                  <a:pt x="3597927" y="302747"/>
                  <a:pt x="3643446" y="302747"/>
                </a:cubicBezTo>
                <a:lnTo>
                  <a:pt x="4358419" y="302747"/>
                </a:lnTo>
                <a:lnTo>
                  <a:pt x="4358419" y="226066"/>
                </a:lnTo>
                <a:close/>
                <a:moveTo>
                  <a:pt x="5235248" y="462"/>
                </a:moveTo>
                <a:lnTo>
                  <a:pt x="5150145" y="462"/>
                </a:lnTo>
                <a:lnTo>
                  <a:pt x="5150145" y="115449"/>
                </a:lnTo>
                <a:lnTo>
                  <a:pt x="4537118" y="115449"/>
                </a:lnTo>
                <a:lnTo>
                  <a:pt x="4537118" y="462"/>
                </a:lnTo>
                <a:lnTo>
                  <a:pt x="4447786" y="462"/>
                </a:lnTo>
                <a:lnTo>
                  <a:pt x="4447786" y="302747"/>
                </a:lnTo>
                <a:lnTo>
                  <a:pt x="4537118" y="302747"/>
                </a:lnTo>
                <a:lnTo>
                  <a:pt x="4537118" y="183567"/>
                </a:lnTo>
                <a:lnTo>
                  <a:pt x="5150145" y="183567"/>
                </a:lnTo>
                <a:lnTo>
                  <a:pt x="5150145" y="302747"/>
                </a:lnTo>
                <a:lnTo>
                  <a:pt x="5235248" y="302747"/>
                </a:lnTo>
                <a:lnTo>
                  <a:pt x="5235248" y="462"/>
                </a:lnTo>
                <a:close/>
                <a:moveTo>
                  <a:pt x="6137555" y="226066"/>
                </a:moveTo>
                <a:lnTo>
                  <a:pt x="5435338" y="226066"/>
                </a:lnTo>
                <a:lnTo>
                  <a:pt x="5435338" y="183603"/>
                </a:lnTo>
                <a:lnTo>
                  <a:pt x="6137555" y="183603"/>
                </a:lnTo>
                <a:lnTo>
                  <a:pt x="6137555" y="115484"/>
                </a:lnTo>
                <a:lnTo>
                  <a:pt x="5435338" y="115484"/>
                </a:lnTo>
                <a:lnTo>
                  <a:pt x="5435338" y="72880"/>
                </a:lnTo>
                <a:lnTo>
                  <a:pt x="6137555" y="72880"/>
                </a:lnTo>
                <a:lnTo>
                  <a:pt x="6137555" y="498"/>
                </a:lnTo>
                <a:lnTo>
                  <a:pt x="5341742" y="498"/>
                </a:lnTo>
                <a:lnTo>
                  <a:pt x="5341742" y="302783"/>
                </a:lnTo>
                <a:lnTo>
                  <a:pt x="6137555" y="302783"/>
                </a:lnTo>
                <a:lnTo>
                  <a:pt x="6137555" y="226066"/>
                </a:lnTo>
                <a:close/>
                <a:moveTo>
                  <a:pt x="6202830" y="0"/>
                </a:moveTo>
                <a:cubicBezTo>
                  <a:pt x="6179094" y="0"/>
                  <a:pt x="6160688" y="18442"/>
                  <a:pt x="6160688" y="42108"/>
                </a:cubicBezTo>
                <a:cubicBezTo>
                  <a:pt x="6160688" y="65773"/>
                  <a:pt x="6179094" y="84250"/>
                  <a:pt x="6202830" y="84250"/>
                </a:cubicBezTo>
                <a:cubicBezTo>
                  <a:pt x="6226638" y="84250"/>
                  <a:pt x="6244973" y="65773"/>
                  <a:pt x="6244973" y="42108"/>
                </a:cubicBezTo>
                <a:cubicBezTo>
                  <a:pt x="6244973" y="18442"/>
                  <a:pt x="6226638" y="0"/>
                  <a:pt x="6202830" y="0"/>
                </a:cubicBezTo>
                <a:close/>
                <a:moveTo>
                  <a:pt x="6202830" y="6005"/>
                </a:moveTo>
                <a:cubicBezTo>
                  <a:pt x="6223227" y="6005"/>
                  <a:pt x="6238435" y="21995"/>
                  <a:pt x="6238435" y="42143"/>
                </a:cubicBezTo>
                <a:cubicBezTo>
                  <a:pt x="6238435" y="62326"/>
                  <a:pt x="6223227" y="78245"/>
                  <a:pt x="6202830" y="78245"/>
                </a:cubicBezTo>
                <a:cubicBezTo>
                  <a:pt x="6182434" y="78245"/>
                  <a:pt x="6167296" y="62326"/>
                  <a:pt x="6167296" y="42143"/>
                </a:cubicBezTo>
                <a:cubicBezTo>
                  <a:pt x="6167296" y="21960"/>
                  <a:pt x="6182434" y="6005"/>
                  <a:pt x="6202830" y="6005"/>
                </a:cubicBezTo>
                <a:close/>
                <a:moveTo>
                  <a:pt x="6193627" y="44844"/>
                </a:moveTo>
                <a:lnTo>
                  <a:pt x="6203683" y="44844"/>
                </a:lnTo>
                <a:lnTo>
                  <a:pt x="6217364" y="66413"/>
                </a:lnTo>
                <a:lnTo>
                  <a:pt x="6224364" y="66413"/>
                </a:lnTo>
                <a:lnTo>
                  <a:pt x="6209866" y="44844"/>
                </a:lnTo>
                <a:cubicBezTo>
                  <a:pt x="6216475" y="43671"/>
                  <a:pt x="6222161" y="39833"/>
                  <a:pt x="6222161" y="31234"/>
                </a:cubicBezTo>
                <a:cubicBezTo>
                  <a:pt x="6222161" y="22493"/>
                  <a:pt x="6217221" y="17767"/>
                  <a:pt x="6206277" y="17767"/>
                </a:cubicBezTo>
                <a:lnTo>
                  <a:pt x="6187622" y="17767"/>
                </a:lnTo>
                <a:lnTo>
                  <a:pt x="6187622" y="66413"/>
                </a:lnTo>
                <a:lnTo>
                  <a:pt x="6193663" y="66413"/>
                </a:lnTo>
                <a:lnTo>
                  <a:pt x="6193663" y="44844"/>
                </a:lnTo>
                <a:lnTo>
                  <a:pt x="6193627" y="44844"/>
                </a:lnTo>
                <a:close/>
                <a:moveTo>
                  <a:pt x="6193627" y="39727"/>
                </a:moveTo>
                <a:lnTo>
                  <a:pt x="6193627" y="22884"/>
                </a:lnTo>
                <a:lnTo>
                  <a:pt x="6204607" y="22884"/>
                </a:lnTo>
                <a:cubicBezTo>
                  <a:pt x="6210505" y="22884"/>
                  <a:pt x="6216120" y="24483"/>
                  <a:pt x="6216120" y="31270"/>
                </a:cubicBezTo>
                <a:cubicBezTo>
                  <a:pt x="6216120" y="39549"/>
                  <a:pt x="6208907" y="39727"/>
                  <a:pt x="6201551" y="39727"/>
                </a:cubicBezTo>
                <a:lnTo>
                  <a:pt x="6193627" y="39727"/>
                </a:lnTo>
                <a:close/>
              </a:path>
            </a:pathLst>
          </a:custGeom>
          <a:solidFill>
            <a:schemeClr val="bg1"/>
          </a:solidFill>
          <a:ln w="35534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EF7C4AB-9D4D-41BE-A34B-89D01F5DB2D5}"/>
              </a:ext>
            </a:extLst>
          </p:cNvPr>
          <p:cNvSpPr txBox="1"/>
          <p:nvPr/>
        </p:nvSpPr>
        <p:spPr>
          <a:xfrm>
            <a:off x="-1474714" y="724099"/>
            <a:ext cx="877463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Porsche Carrera S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25014757"/>
                  </p:ext>
                </p:extLst>
              </p:nvPr>
            </p:nvGraphicFramePr>
            <p:xfrm>
              <a:off x="3094440" y="103619"/>
              <a:ext cx="10332869" cy="6428283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0332869" cy="6428283"/>
                    </a:xfrm>
                    <a:prstGeom prst="rect">
                      <a:avLst/>
                    </a:prstGeom>
                  </am3d:spPr>
                  <am3d:camera>
                    <am3d:pos x="0" y="0" z="5454641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94157" d="1000000"/>
                    <am3d:preTrans dx="106837" dy="22778" dz="-184831"/>
                    <am3d:scale>
                      <am3d:sx n="1000000" d="1000000"/>
                      <am3d:sy n="1000000" d="1000000"/>
                      <am3d:sz n="1000000" d="1000000"/>
                    </am3d:scale>
                    <am3d:rot ax="654537" ay="-1820557" az="-333668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492313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56" name="3D Model 55">
                <a:extLst>
                  <a:ext uri="{FF2B5EF4-FFF2-40B4-BE49-F238E27FC236}">
                    <a16:creationId xmlns:a16="http://schemas.microsoft.com/office/drawing/2014/main" id="{2D9B8D2B-BEB9-F8AA-849E-EF9F8621B8E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094440" y="103619"/>
                <a:ext cx="10332869" cy="6428283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>
            <a:extLst>
              <a:ext uri="{FF2B5EF4-FFF2-40B4-BE49-F238E27FC236}">
                <a16:creationId xmlns:a16="http://schemas.microsoft.com/office/drawing/2014/main" id="{64FA2530-3AB1-B603-CD76-CEFD74A1A7EB}"/>
              </a:ext>
            </a:extLst>
          </p:cNvPr>
          <p:cNvSpPr/>
          <p:nvPr/>
        </p:nvSpPr>
        <p:spPr>
          <a:xfrm>
            <a:off x="333092" y="1739854"/>
            <a:ext cx="5159022" cy="4571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F53B902-7C77-22FD-7F42-96C3FE6C7710}"/>
              </a:ext>
            </a:extLst>
          </p:cNvPr>
          <p:cNvSpPr txBox="1"/>
          <p:nvPr/>
        </p:nvSpPr>
        <p:spPr>
          <a:xfrm>
            <a:off x="333092" y="2197100"/>
            <a:ext cx="4454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contact with the road is even more important,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When every pound less means more agility.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That’s when sportsmanship takes over.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The 911 Carrera 4S is a commitment to purism,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A conscious release for increased </a:t>
            </a:r>
            <a:r>
              <a:rPr lang="en-US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driving pleasure</a:t>
            </a:r>
            <a:endParaRPr lang="en-US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55823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</TotalTime>
  <Words>50</Words>
  <Application>Microsoft Office PowerPoint</Application>
  <PresentationFormat>Widescreen</PresentationFormat>
  <Paragraphs>8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911 Porscha</vt:lpstr>
      <vt:lpstr>Arial</vt:lpstr>
      <vt:lpstr>Bahnschrift Condensed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Nabeel Ammari</dc:creator>
  <cp:lastModifiedBy>Nabeel Ammari</cp:lastModifiedBy>
  <cp:revision>2</cp:revision>
  <dcterms:created xsi:type="dcterms:W3CDTF">2023-09-17T14:12:58Z</dcterms:created>
  <dcterms:modified xsi:type="dcterms:W3CDTF">2023-09-18T14:58:44Z</dcterms:modified>
</cp:coreProperties>
</file>