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8" r:id="rId6"/>
    <p:sldId id="262" r:id="rId7"/>
    <p:sldId id="269" r:id="rId8"/>
    <p:sldId id="270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78" d="100"/>
          <a:sy n="78" d="100"/>
        </p:scale>
        <p:origin x="878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9/19/2023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9/19/2023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9/19/2023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9/19/2023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let your computer safe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Naser Sunna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how to let your computer safe(hacking)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averta-regular"/>
              </a:rPr>
              <a:t>Protect mobile devices by turning off Bluetooth when not in use, being mindful of the Wi-Fi networks you connect to, and using security applications to improve monitoring and protection.</a:t>
            </a:r>
          </a:p>
          <a:p>
            <a:endParaRPr lang="en-US" dirty="0"/>
          </a:p>
          <a:p>
            <a:r>
              <a:rPr lang="en-US" b="0" i="0" dirty="0">
                <a:effectLst/>
                <a:latin typeface="Helvetica Neue"/>
              </a:rPr>
              <a:t> </a:t>
            </a:r>
            <a:r>
              <a:rPr lang="en-US" dirty="0">
                <a:latin typeface="Helvetica Neue"/>
              </a:rPr>
              <a:t>use </a:t>
            </a:r>
            <a:r>
              <a:rPr lang="en-US" b="0" i="0" dirty="0">
                <a:effectLst/>
                <a:latin typeface="Helvetica Neue"/>
              </a:rPr>
              <a:t>firewall, it  is a software program or piece of hardware that blocks hackers from entering and using your computer</a:t>
            </a:r>
            <a:r>
              <a:rPr lang="en-US" dirty="0">
                <a:latin typeface="Helvetica Neue"/>
              </a:rPr>
              <a:t>.</a:t>
            </a:r>
            <a:endParaRPr lang="en-US" dirty="0"/>
          </a:p>
          <a:p>
            <a:r>
              <a:rPr lang="en-US" dirty="0"/>
              <a:t>Do not enter any unsecure program or website.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know if you get hacked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DBFE4-A562-E794-EC8E-7004929D7659}"/>
              </a:ext>
            </a:extLst>
          </p:cNvPr>
          <p:cNvSpPr txBox="1"/>
          <p:nvPr/>
        </p:nvSpPr>
        <p:spPr>
          <a:xfrm>
            <a:off x="1053852" y="1916832"/>
            <a:ext cx="1142300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>
                <a:effectLst/>
                <a:latin typeface="Lato" panose="020F0502020204030203" pitchFamily="34" charset="0"/>
              </a:rPr>
              <a:t>1.Password reset emails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E12DF4-2E5E-640B-1CD6-166B2460BEC8}"/>
              </a:ext>
            </a:extLst>
          </p:cNvPr>
          <p:cNvSpPr txBox="1"/>
          <p:nvPr/>
        </p:nvSpPr>
        <p:spPr>
          <a:xfrm>
            <a:off x="1053852" y="4125724"/>
            <a:ext cx="476038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Lato" panose="020F0502020204030203" pitchFamily="34" charset="0"/>
              </a:rPr>
              <a:t>3</a:t>
            </a:r>
            <a:r>
              <a:rPr lang="en-US" sz="2800" b="0" i="0" dirty="0">
                <a:effectLst/>
                <a:latin typeface="Lato" panose="020F0502020204030203" pitchFamily="34" charset="0"/>
              </a:rPr>
              <a:t>.Computer, network, or internet connection slows down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246AF-A6A0-BD3E-616B-CE0AC9EA07B5}"/>
              </a:ext>
            </a:extLst>
          </p:cNvPr>
          <p:cNvSpPr txBox="1"/>
          <p:nvPr/>
        </p:nvSpPr>
        <p:spPr>
          <a:xfrm>
            <a:off x="1053852" y="2831294"/>
            <a:ext cx="829662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effectLst/>
                <a:latin typeface="Lato" panose="020F0502020204030203" pitchFamily="34" charset="0"/>
              </a:rPr>
              <a:t>2.Ransomware messages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2B47-E003-74F4-36EB-2443B926B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the safety rules for computer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B99838-81B0-792C-627C-45D8DA58D74B}"/>
              </a:ext>
            </a:extLst>
          </p:cNvPr>
          <p:cNvSpPr txBox="1"/>
          <p:nvPr/>
        </p:nvSpPr>
        <p:spPr>
          <a:xfrm>
            <a:off x="1218883" y="1412777"/>
            <a:ext cx="9484041" cy="543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1.Do not open the case of your computer</a:t>
            </a:r>
          </a:p>
          <a:p>
            <a:endParaRPr lang="en-US" sz="2800" dirty="0"/>
          </a:p>
          <a:p>
            <a:r>
              <a:rPr lang="en-US" sz="2800" dirty="0"/>
              <a:t>2.Never use aa force while connect and disconnecting any cable or component </a:t>
            </a:r>
          </a:p>
          <a:p>
            <a:endParaRPr lang="en-US" sz="2800" dirty="0"/>
          </a:p>
          <a:p>
            <a:r>
              <a:rPr lang="en-US" sz="2800" dirty="0"/>
              <a:t>3.Make sure every cable is disconnected before moving the device(Ex: printer, scanner)</a:t>
            </a:r>
          </a:p>
          <a:p>
            <a:endParaRPr lang="en-US" sz="2800" dirty="0"/>
          </a:p>
          <a:p>
            <a:r>
              <a:rPr lang="en-US" sz="2800" dirty="0"/>
              <a:t>4.Do not lift any device that is heavy alone.</a:t>
            </a:r>
          </a:p>
          <a:p>
            <a:endParaRPr lang="en-US" sz="2800" dirty="0"/>
          </a:p>
          <a:p>
            <a:r>
              <a:rPr lang="en-US" sz="2800" dirty="0"/>
              <a:t>5.Switch of power point at the wall before connecting or disconnecting a main electricity cable</a:t>
            </a:r>
          </a:p>
        </p:txBody>
      </p:sp>
    </p:spTree>
    <p:extLst>
      <p:ext uri="{BB962C8B-B14F-4D97-AF65-F5344CB8AC3E}">
        <p14:creationId xmlns:p14="http://schemas.microsoft.com/office/powerpoint/2010/main" val="89508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lettering Vectors &amp; Illustrations for Free ...">
            <a:extLst>
              <a:ext uri="{FF2B5EF4-FFF2-40B4-BE49-F238E27FC236}">
                <a16:creationId xmlns:a16="http://schemas.microsoft.com/office/drawing/2014/main" id="{9EE07971-0334-F64C-D456-239DFBC70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188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80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22</TotalTime>
  <Words>194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averta-regular</vt:lpstr>
      <vt:lpstr>Calibri</vt:lpstr>
      <vt:lpstr>Helvetica Neue</vt:lpstr>
      <vt:lpstr>Lato</vt:lpstr>
      <vt:lpstr>Tech 16x9</vt:lpstr>
      <vt:lpstr>How to let your computer safe</vt:lpstr>
      <vt:lpstr>Tips how to let your computer safe(hacking)</vt:lpstr>
      <vt:lpstr>How to know if you get hacked</vt:lpstr>
      <vt:lpstr>How to use the safety rules for computer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let your computer safe</dc:title>
  <dc:creator>Naser Sunna</dc:creator>
  <cp:lastModifiedBy>Naser Sunna</cp:lastModifiedBy>
  <cp:revision>1</cp:revision>
  <dcterms:created xsi:type="dcterms:W3CDTF">2023-09-19T15:42:46Z</dcterms:created>
  <dcterms:modified xsi:type="dcterms:W3CDTF">2023-09-19T16:05:28Z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