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7"/>
  </p:normalViewPr>
  <p:slideViewPr>
    <p:cSldViewPr snapToGrid="0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D74AE0-28F9-4F3B-BCC0-96715D68E98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001F470-2A7A-49FC-8996-C115E98D0732}">
      <dgm:prSet/>
      <dgm:spPr/>
      <dgm:t>
        <a:bodyPr/>
        <a:lstStyle/>
        <a:p>
          <a:pPr rtl="0"/>
          <a:r>
            <a:rPr lang="en-US" dirty="0"/>
            <a:t>don't talk to or interact with anyone you don't know</a:t>
          </a:r>
        </a:p>
      </dgm:t>
    </dgm:pt>
    <dgm:pt modelId="{BBB907F2-D0D6-4F8B-A8E2-2CDB9648A663}" type="parTrans" cxnId="{F7E6B5FE-0A77-4333-8133-8819A977174E}">
      <dgm:prSet/>
      <dgm:spPr/>
      <dgm:t>
        <a:bodyPr/>
        <a:lstStyle/>
        <a:p>
          <a:endParaRPr lang="en-US"/>
        </a:p>
      </dgm:t>
    </dgm:pt>
    <dgm:pt modelId="{1D152847-9B92-4AD1-B13E-A95EDFE80FBB}" type="sibTrans" cxnId="{F7E6B5FE-0A77-4333-8133-8819A977174E}">
      <dgm:prSet/>
      <dgm:spPr/>
      <dgm:t>
        <a:bodyPr/>
        <a:lstStyle/>
        <a:p>
          <a:endParaRPr lang="en-US"/>
        </a:p>
      </dgm:t>
    </dgm:pt>
    <dgm:pt modelId="{7D868FB4-30EA-44BD-9AAF-14AD8449C8D3}">
      <dgm:prSet/>
      <dgm:spPr/>
      <dgm:t>
        <a:bodyPr/>
        <a:lstStyle/>
        <a:p>
          <a:r>
            <a:rPr lang="en-US"/>
            <a:t>Never share your passwords with anyone </a:t>
          </a:r>
        </a:p>
      </dgm:t>
    </dgm:pt>
    <dgm:pt modelId="{C4FDAAE0-FE94-4DD4-90E8-65BF2AF1DE33}" type="parTrans" cxnId="{A7551669-5793-4C68-A1EC-EAD39A2785BA}">
      <dgm:prSet/>
      <dgm:spPr/>
      <dgm:t>
        <a:bodyPr/>
        <a:lstStyle/>
        <a:p>
          <a:endParaRPr lang="en-US"/>
        </a:p>
      </dgm:t>
    </dgm:pt>
    <dgm:pt modelId="{E90E5433-052B-41D3-B85B-2F4F530F23BD}" type="sibTrans" cxnId="{A7551669-5793-4C68-A1EC-EAD39A2785BA}">
      <dgm:prSet/>
      <dgm:spPr/>
      <dgm:t>
        <a:bodyPr/>
        <a:lstStyle/>
        <a:p>
          <a:endParaRPr lang="en-US"/>
        </a:p>
      </dgm:t>
    </dgm:pt>
    <dgm:pt modelId="{A104BB57-66DE-4AB3-ADA7-81913E53C901}">
      <dgm:prSet/>
      <dgm:spPr/>
      <dgm:t>
        <a:bodyPr/>
        <a:lstStyle/>
        <a:p>
          <a:r>
            <a:rPr lang="en-US"/>
            <a:t>Don’t open anythhing that was sent by an unknown person </a:t>
          </a:r>
        </a:p>
      </dgm:t>
    </dgm:pt>
    <dgm:pt modelId="{7560D62D-0385-4340-ACC2-28C252514E61}" type="parTrans" cxnId="{8F387A47-1666-48BC-935D-1D31D2B8AC11}">
      <dgm:prSet/>
      <dgm:spPr/>
      <dgm:t>
        <a:bodyPr/>
        <a:lstStyle/>
        <a:p>
          <a:endParaRPr lang="en-US"/>
        </a:p>
      </dgm:t>
    </dgm:pt>
    <dgm:pt modelId="{78D63AC6-139C-4EE4-ABD0-47E97649FBDA}" type="sibTrans" cxnId="{8F387A47-1666-48BC-935D-1D31D2B8AC11}">
      <dgm:prSet/>
      <dgm:spPr/>
      <dgm:t>
        <a:bodyPr/>
        <a:lstStyle/>
        <a:p>
          <a:endParaRPr lang="en-US"/>
        </a:p>
      </dgm:t>
    </dgm:pt>
    <dgm:pt modelId="{282DC2D7-5C94-4B0E-A23A-97188D0BA530}">
      <dgm:prSet/>
      <dgm:spPr/>
      <dgm:t>
        <a:bodyPr/>
        <a:lstStyle/>
        <a:p>
          <a:r>
            <a:rPr lang="en-US"/>
            <a:t>Never share private information </a:t>
          </a:r>
        </a:p>
      </dgm:t>
    </dgm:pt>
    <dgm:pt modelId="{7FEBAC55-6E3A-454B-AEEF-553528C6A338}" type="parTrans" cxnId="{A577211B-9BFC-4CD1-85D5-9CDD815AD504}">
      <dgm:prSet/>
      <dgm:spPr/>
      <dgm:t>
        <a:bodyPr/>
        <a:lstStyle/>
        <a:p>
          <a:endParaRPr lang="en-US"/>
        </a:p>
      </dgm:t>
    </dgm:pt>
    <dgm:pt modelId="{C39FADFC-DD7E-4DA4-B5EC-BEBC8C2C68FE}" type="sibTrans" cxnId="{A577211B-9BFC-4CD1-85D5-9CDD815AD504}">
      <dgm:prSet/>
      <dgm:spPr/>
      <dgm:t>
        <a:bodyPr/>
        <a:lstStyle/>
        <a:p>
          <a:endParaRPr lang="en-US"/>
        </a:p>
      </dgm:t>
    </dgm:pt>
    <dgm:pt modelId="{2C7010A3-D2B6-4DD9-A3A8-03C58EFF7765}">
      <dgm:prSet/>
      <dgm:spPr/>
      <dgm:t>
        <a:bodyPr/>
        <a:lstStyle/>
        <a:p>
          <a:r>
            <a:rPr lang="en-US"/>
            <a:t>Beware of not secure websites </a:t>
          </a:r>
        </a:p>
      </dgm:t>
    </dgm:pt>
    <dgm:pt modelId="{4459B5F5-DE79-4488-AFBC-B026D59005E2}" type="parTrans" cxnId="{6D74B543-3697-499E-9E1C-D6CCABE5BCC9}">
      <dgm:prSet/>
      <dgm:spPr/>
      <dgm:t>
        <a:bodyPr/>
        <a:lstStyle/>
        <a:p>
          <a:endParaRPr lang="en-US"/>
        </a:p>
      </dgm:t>
    </dgm:pt>
    <dgm:pt modelId="{AF12F3B6-93ED-42A5-83A8-F5DA2FF4F742}" type="sibTrans" cxnId="{6D74B543-3697-499E-9E1C-D6CCABE5BCC9}">
      <dgm:prSet/>
      <dgm:spPr/>
      <dgm:t>
        <a:bodyPr/>
        <a:lstStyle/>
        <a:p>
          <a:endParaRPr lang="en-US"/>
        </a:p>
      </dgm:t>
    </dgm:pt>
    <dgm:pt modelId="{67DB722D-D188-4099-A7C5-7C3C88009FEF}" type="pres">
      <dgm:prSet presAssocID="{64D74AE0-28F9-4F3B-BCC0-96715D68E988}" presName="root" presStyleCnt="0">
        <dgm:presLayoutVars>
          <dgm:dir/>
          <dgm:resizeHandles val="exact"/>
        </dgm:presLayoutVars>
      </dgm:prSet>
      <dgm:spPr/>
    </dgm:pt>
    <dgm:pt modelId="{6898B03F-B84A-4FD1-B80A-ADB0585B33B9}" type="pres">
      <dgm:prSet presAssocID="{0001F470-2A7A-49FC-8996-C115E98D0732}" presName="compNode" presStyleCnt="0"/>
      <dgm:spPr/>
    </dgm:pt>
    <dgm:pt modelId="{31E5FA3C-482C-469B-B839-94110F9A643F}" type="pres">
      <dgm:prSet presAssocID="{0001F470-2A7A-49FC-8996-C115E98D0732}" presName="bgRect" presStyleLbl="bgShp" presStyleIdx="0" presStyleCnt="5"/>
      <dgm:spPr/>
    </dgm:pt>
    <dgm:pt modelId="{60FC9955-8C99-44E7-90D0-37FEEC33356D}" type="pres">
      <dgm:prSet presAssocID="{0001F470-2A7A-49FC-8996-C115E98D073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0AFCF1EC-3E27-4D1E-AECE-284B05763CB9}" type="pres">
      <dgm:prSet presAssocID="{0001F470-2A7A-49FC-8996-C115E98D0732}" presName="spaceRect" presStyleCnt="0"/>
      <dgm:spPr/>
    </dgm:pt>
    <dgm:pt modelId="{9DE5FD12-FD34-4F81-B404-AEE3FAB1D48B}" type="pres">
      <dgm:prSet presAssocID="{0001F470-2A7A-49FC-8996-C115E98D0732}" presName="parTx" presStyleLbl="revTx" presStyleIdx="0" presStyleCnt="5">
        <dgm:presLayoutVars>
          <dgm:chMax val="0"/>
          <dgm:chPref val="0"/>
        </dgm:presLayoutVars>
      </dgm:prSet>
      <dgm:spPr/>
    </dgm:pt>
    <dgm:pt modelId="{0EFD929B-1470-4FC1-BD8D-C0EF1B56E977}" type="pres">
      <dgm:prSet presAssocID="{1D152847-9B92-4AD1-B13E-A95EDFE80FBB}" presName="sibTrans" presStyleCnt="0"/>
      <dgm:spPr/>
    </dgm:pt>
    <dgm:pt modelId="{26B1A0A0-3ADC-4B66-92B3-23C6D29CE739}" type="pres">
      <dgm:prSet presAssocID="{7D868FB4-30EA-44BD-9AAF-14AD8449C8D3}" presName="compNode" presStyleCnt="0"/>
      <dgm:spPr/>
    </dgm:pt>
    <dgm:pt modelId="{295E46B8-85F5-40D9-9962-69AB0307470C}" type="pres">
      <dgm:prSet presAssocID="{7D868FB4-30EA-44BD-9AAF-14AD8449C8D3}" presName="bgRect" presStyleLbl="bgShp" presStyleIdx="1" presStyleCnt="5"/>
      <dgm:spPr/>
    </dgm:pt>
    <dgm:pt modelId="{8B8B68C3-9D3D-4209-B107-4CEE2590D994}" type="pres">
      <dgm:prSet presAssocID="{7D868FB4-30EA-44BD-9AAF-14AD8449C8D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8EA6BE5F-522A-4482-B1DE-9B42A843732D}" type="pres">
      <dgm:prSet presAssocID="{7D868FB4-30EA-44BD-9AAF-14AD8449C8D3}" presName="spaceRect" presStyleCnt="0"/>
      <dgm:spPr/>
    </dgm:pt>
    <dgm:pt modelId="{8327557B-AA79-4071-A889-B9BE5A65E47E}" type="pres">
      <dgm:prSet presAssocID="{7D868FB4-30EA-44BD-9AAF-14AD8449C8D3}" presName="parTx" presStyleLbl="revTx" presStyleIdx="1" presStyleCnt="5">
        <dgm:presLayoutVars>
          <dgm:chMax val="0"/>
          <dgm:chPref val="0"/>
        </dgm:presLayoutVars>
      </dgm:prSet>
      <dgm:spPr/>
    </dgm:pt>
    <dgm:pt modelId="{2170DC9D-15F3-4710-B320-411D0F43EC53}" type="pres">
      <dgm:prSet presAssocID="{E90E5433-052B-41D3-B85B-2F4F530F23BD}" presName="sibTrans" presStyleCnt="0"/>
      <dgm:spPr/>
    </dgm:pt>
    <dgm:pt modelId="{DC9CEA6C-198F-4DE4-8D3B-5B8DDD90B6B1}" type="pres">
      <dgm:prSet presAssocID="{A104BB57-66DE-4AB3-ADA7-81913E53C901}" presName="compNode" presStyleCnt="0"/>
      <dgm:spPr/>
    </dgm:pt>
    <dgm:pt modelId="{9B1F4BDA-1994-47BD-B020-79682AFFA348}" type="pres">
      <dgm:prSet presAssocID="{A104BB57-66DE-4AB3-ADA7-81913E53C901}" presName="bgRect" presStyleLbl="bgShp" presStyleIdx="2" presStyleCnt="5"/>
      <dgm:spPr/>
    </dgm:pt>
    <dgm:pt modelId="{15D61349-2CAF-4C32-A4FF-1F0AECF02D59}" type="pres">
      <dgm:prSet presAssocID="{A104BB57-66DE-4AB3-ADA7-81913E53C901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6DFB952B-1CA5-4B24-9726-4EA2DB606FE2}" type="pres">
      <dgm:prSet presAssocID="{A104BB57-66DE-4AB3-ADA7-81913E53C901}" presName="spaceRect" presStyleCnt="0"/>
      <dgm:spPr/>
    </dgm:pt>
    <dgm:pt modelId="{E5BC7252-3720-40BE-A2A9-89AA867B4BD9}" type="pres">
      <dgm:prSet presAssocID="{A104BB57-66DE-4AB3-ADA7-81913E53C901}" presName="parTx" presStyleLbl="revTx" presStyleIdx="2" presStyleCnt="5">
        <dgm:presLayoutVars>
          <dgm:chMax val="0"/>
          <dgm:chPref val="0"/>
        </dgm:presLayoutVars>
      </dgm:prSet>
      <dgm:spPr/>
    </dgm:pt>
    <dgm:pt modelId="{836B2170-4B70-4CCF-A9D1-1E7FFE55A8B7}" type="pres">
      <dgm:prSet presAssocID="{78D63AC6-139C-4EE4-ABD0-47E97649FBDA}" presName="sibTrans" presStyleCnt="0"/>
      <dgm:spPr/>
    </dgm:pt>
    <dgm:pt modelId="{A0770237-34D7-4BD0-8C1D-2F4F014D8092}" type="pres">
      <dgm:prSet presAssocID="{282DC2D7-5C94-4B0E-A23A-97188D0BA530}" presName="compNode" presStyleCnt="0"/>
      <dgm:spPr/>
    </dgm:pt>
    <dgm:pt modelId="{31E41D9A-3165-450C-8402-EF99619F6183}" type="pres">
      <dgm:prSet presAssocID="{282DC2D7-5C94-4B0E-A23A-97188D0BA530}" presName="bgRect" presStyleLbl="bgShp" presStyleIdx="3" presStyleCnt="5"/>
      <dgm:spPr/>
    </dgm:pt>
    <dgm:pt modelId="{FCC62D37-9FD1-4944-BB43-5E9555B7ADC9}" type="pres">
      <dgm:prSet presAssocID="{282DC2D7-5C94-4B0E-A23A-97188D0BA53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02DDCFAF-A248-4515-8C04-1BDDD39E1FA2}" type="pres">
      <dgm:prSet presAssocID="{282DC2D7-5C94-4B0E-A23A-97188D0BA530}" presName="spaceRect" presStyleCnt="0"/>
      <dgm:spPr/>
    </dgm:pt>
    <dgm:pt modelId="{6E487F13-26CD-4A47-AC89-3F9DEF636EDE}" type="pres">
      <dgm:prSet presAssocID="{282DC2D7-5C94-4B0E-A23A-97188D0BA530}" presName="parTx" presStyleLbl="revTx" presStyleIdx="3" presStyleCnt="5">
        <dgm:presLayoutVars>
          <dgm:chMax val="0"/>
          <dgm:chPref val="0"/>
        </dgm:presLayoutVars>
      </dgm:prSet>
      <dgm:spPr/>
    </dgm:pt>
    <dgm:pt modelId="{4305E935-EBD6-42DB-91F4-367684ECFF38}" type="pres">
      <dgm:prSet presAssocID="{C39FADFC-DD7E-4DA4-B5EC-BEBC8C2C68FE}" presName="sibTrans" presStyleCnt="0"/>
      <dgm:spPr/>
    </dgm:pt>
    <dgm:pt modelId="{75034EC1-4A5B-4198-96DF-CF2FF534A1D4}" type="pres">
      <dgm:prSet presAssocID="{2C7010A3-D2B6-4DD9-A3A8-03C58EFF7765}" presName="compNode" presStyleCnt="0"/>
      <dgm:spPr/>
    </dgm:pt>
    <dgm:pt modelId="{785091E0-4F00-44A4-9FBB-B2FF61634F55}" type="pres">
      <dgm:prSet presAssocID="{2C7010A3-D2B6-4DD9-A3A8-03C58EFF7765}" presName="bgRect" presStyleLbl="bgShp" presStyleIdx="4" presStyleCnt="5"/>
      <dgm:spPr/>
    </dgm:pt>
    <dgm:pt modelId="{4EF55338-9C20-4DC9-A88C-7C7D58C371CF}" type="pres">
      <dgm:prSet presAssocID="{2C7010A3-D2B6-4DD9-A3A8-03C58EFF776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D34C2B1C-F0FF-4C60-A472-9351059EF1D9}" type="pres">
      <dgm:prSet presAssocID="{2C7010A3-D2B6-4DD9-A3A8-03C58EFF7765}" presName="spaceRect" presStyleCnt="0"/>
      <dgm:spPr/>
    </dgm:pt>
    <dgm:pt modelId="{D3DE1CAC-8D8C-4A71-9810-E520BA1EC960}" type="pres">
      <dgm:prSet presAssocID="{2C7010A3-D2B6-4DD9-A3A8-03C58EFF776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767E7302-8410-4DB6-98BC-F53219A21046}" type="presOf" srcId="{282DC2D7-5C94-4B0E-A23A-97188D0BA530}" destId="{6E487F13-26CD-4A47-AC89-3F9DEF636EDE}" srcOrd="0" destOrd="0" presId="urn:microsoft.com/office/officeart/2018/2/layout/IconVerticalSolidList"/>
    <dgm:cxn modelId="{A577211B-9BFC-4CD1-85D5-9CDD815AD504}" srcId="{64D74AE0-28F9-4F3B-BCC0-96715D68E988}" destId="{282DC2D7-5C94-4B0E-A23A-97188D0BA530}" srcOrd="3" destOrd="0" parTransId="{7FEBAC55-6E3A-454B-AEEF-553528C6A338}" sibTransId="{C39FADFC-DD7E-4DA4-B5EC-BEBC8C2C68FE}"/>
    <dgm:cxn modelId="{CEDE9F1B-A637-4AF6-B358-E6DA9FB3C265}" type="presOf" srcId="{A104BB57-66DE-4AB3-ADA7-81913E53C901}" destId="{E5BC7252-3720-40BE-A2A9-89AA867B4BD9}" srcOrd="0" destOrd="0" presId="urn:microsoft.com/office/officeart/2018/2/layout/IconVerticalSolidList"/>
    <dgm:cxn modelId="{0979E823-61C8-4E87-95F6-B9C05D21B986}" type="presOf" srcId="{64D74AE0-28F9-4F3B-BCC0-96715D68E988}" destId="{67DB722D-D188-4099-A7C5-7C3C88009FEF}" srcOrd="0" destOrd="0" presId="urn:microsoft.com/office/officeart/2018/2/layout/IconVerticalSolidList"/>
    <dgm:cxn modelId="{C0A42F2D-93BA-4929-8A39-CD2BC0777A03}" type="presOf" srcId="{0001F470-2A7A-49FC-8996-C115E98D0732}" destId="{9DE5FD12-FD34-4F81-B404-AEE3FAB1D48B}" srcOrd="0" destOrd="0" presId="urn:microsoft.com/office/officeart/2018/2/layout/IconVerticalSolidList"/>
    <dgm:cxn modelId="{6D74B543-3697-499E-9E1C-D6CCABE5BCC9}" srcId="{64D74AE0-28F9-4F3B-BCC0-96715D68E988}" destId="{2C7010A3-D2B6-4DD9-A3A8-03C58EFF7765}" srcOrd="4" destOrd="0" parTransId="{4459B5F5-DE79-4488-AFBC-B026D59005E2}" sibTransId="{AF12F3B6-93ED-42A5-83A8-F5DA2FF4F742}"/>
    <dgm:cxn modelId="{8F387A47-1666-48BC-935D-1D31D2B8AC11}" srcId="{64D74AE0-28F9-4F3B-BCC0-96715D68E988}" destId="{A104BB57-66DE-4AB3-ADA7-81913E53C901}" srcOrd="2" destOrd="0" parTransId="{7560D62D-0385-4340-ACC2-28C252514E61}" sibTransId="{78D63AC6-139C-4EE4-ABD0-47E97649FBDA}"/>
    <dgm:cxn modelId="{7A372D58-155C-4881-852F-A0E244F690F1}" type="presOf" srcId="{2C7010A3-D2B6-4DD9-A3A8-03C58EFF7765}" destId="{D3DE1CAC-8D8C-4A71-9810-E520BA1EC960}" srcOrd="0" destOrd="0" presId="urn:microsoft.com/office/officeart/2018/2/layout/IconVerticalSolidList"/>
    <dgm:cxn modelId="{A7551669-5793-4C68-A1EC-EAD39A2785BA}" srcId="{64D74AE0-28F9-4F3B-BCC0-96715D68E988}" destId="{7D868FB4-30EA-44BD-9AAF-14AD8449C8D3}" srcOrd="1" destOrd="0" parTransId="{C4FDAAE0-FE94-4DD4-90E8-65BF2AF1DE33}" sibTransId="{E90E5433-052B-41D3-B85B-2F4F530F23BD}"/>
    <dgm:cxn modelId="{2E3511EE-58E5-4681-9D8B-6C141C39A26C}" type="presOf" srcId="{7D868FB4-30EA-44BD-9AAF-14AD8449C8D3}" destId="{8327557B-AA79-4071-A889-B9BE5A65E47E}" srcOrd="0" destOrd="0" presId="urn:microsoft.com/office/officeart/2018/2/layout/IconVerticalSolidList"/>
    <dgm:cxn modelId="{F7E6B5FE-0A77-4333-8133-8819A977174E}" srcId="{64D74AE0-28F9-4F3B-BCC0-96715D68E988}" destId="{0001F470-2A7A-49FC-8996-C115E98D0732}" srcOrd="0" destOrd="0" parTransId="{BBB907F2-D0D6-4F8B-A8E2-2CDB9648A663}" sibTransId="{1D152847-9B92-4AD1-B13E-A95EDFE80FBB}"/>
    <dgm:cxn modelId="{21D1EE20-649B-4B6D-8FC7-F31B1D9A8EE9}" type="presParOf" srcId="{67DB722D-D188-4099-A7C5-7C3C88009FEF}" destId="{6898B03F-B84A-4FD1-B80A-ADB0585B33B9}" srcOrd="0" destOrd="0" presId="urn:microsoft.com/office/officeart/2018/2/layout/IconVerticalSolidList"/>
    <dgm:cxn modelId="{418CE8E7-9C0D-45FE-BEC6-CDD016FFE0F8}" type="presParOf" srcId="{6898B03F-B84A-4FD1-B80A-ADB0585B33B9}" destId="{31E5FA3C-482C-469B-B839-94110F9A643F}" srcOrd="0" destOrd="0" presId="urn:microsoft.com/office/officeart/2018/2/layout/IconVerticalSolidList"/>
    <dgm:cxn modelId="{CCAB761B-4AA3-47AC-9841-D32E9AFC3F64}" type="presParOf" srcId="{6898B03F-B84A-4FD1-B80A-ADB0585B33B9}" destId="{60FC9955-8C99-44E7-90D0-37FEEC33356D}" srcOrd="1" destOrd="0" presId="urn:microsoft.com/office/officeart/2018/2/layout/IconVerticalSolidList"/>
    <dgm:cxn modelId="{3E696F40-A495-42EE-A63E-B1C06B0F7167}" type="presParOf" srcId="{6898B03F-B84A-4FD1-B80A-ADB0585B33B9}" destId="{0AFCF1EC-3E27-4D1E-AECE-284B05763CB9}" srcOrd="2" destOrd="0" presId="urn:microsoft.com/office/officeart/2018/2/layout/IconVerticalSolidList"/>
    <dgm:cxn modelId="{A13D5C04-071E-4163-A1EE-E77E6B2048CE}" type="presParOf" srcId="{6898B03F-B84A-4FD1-B80A-ADB0585B33B9}" destId="{9DE5FD12-FD34-4F81-B404-AEE3FAB1D48B}" srcOrd="3" destOrd="0" presId="urn:microsoft.com/office/officeart/2018/2/layout/IconVerticalSolidList"/>
    <dgm:cxn modelId="{D56CE0D9-DD7B-43E2-95B5-1F6DEF9F0E58}" type="presParOf" srcId="{67DB722D-D188-4099-A7C5-7C3C88009FEF}" destId="{0EFD929B-1470-4FC1-BD8D-C0EF1B56E977}" srcOrd="1" destOrd="0" presId="urn:microsoft.com/office/officeart/2018/2/layout/IconVerticalSolidList"/>
    <dgm:cxn modelId="{46F2C874-5587-4F39-B5F1-9211A5AC6A9A}" type="presParOf" srcId="{67DB722D-D188-4099-A7C5-7C3C88009FEF}" destId="{26B1A0A0-3ADC-4B66-92B3-23C6D29CE739}" srcOrd="2" destOrd="0" presId="urn:microsoft.com/office/officeart/2018/2/layout/IconVerticalSolidList"/>
    <dgm:cxn modelId="{E9D603AC-AA90-46CE-8239-137D73F8A5DE}" type="presParOf" srcId="{26B1A0A0-3ADC-4B66-92B3-23C6D29CE739}" destId="{295E46B8-85F5-40D9-9962-69AB0307470C}" srcOrd="0" destOrd="0" presId="urn:microsoft.com/office/officeart/2018/2/layout/IconVerticalSolidList"/>
    <dgm:cxn modelId="{59FA711A-E7DF-42F5-8DD3-3F3EA3444DC5}" type="presParOf" srcId="{26B1A0A0-3ADC-4B66-92B3-23C6D29CE739}" destId="{8B8B68C3-9D3D-4209-B107-4CEE2590D994}" srcOrd="1" destOrd="0" presId="urn:microsoft.com/office/officeart/2018/2/layout/IconVerticalSolidList"/>
    <dgm:cxn modelId="{17A3A46C-466A-45E6-9AE3-56EDC6B637DB}" type="presParOf" srcId="{26B1A0A0-3ADC-4B66-92B3-23C6D29CE739}" destId="{8EA6BE5F-522A-4482-B1DE-9B42A843732D}" srcOrd="2" destOrd="0" presId="urn:microsoft.com/office/officeart/2018/2/layout/IconVerticalSolidList"/>
    <dgm:cxn modelId="{ED49A24D-6656-42C2-A378-3ACABDF7E67C}" type="presParOf" srcId="{26B1A0A0-3ADC-4B66-92B3-23C6D29CE739}" destId="{8327557B-AA79-4071-A889-B9BE5A65E47E}" srcOrd="3" destOrd="0" presId="urn:microsoft.com/office/officeart/2018/2/layout/IconVerticalSolidList"/>
    <dgm:cxn modelId="{A1AF0815-5209-48B2-B580-874047A85866}" type="presParOf" srcId="{67DB722D-D188-4099-A7C5-7C3C88009FEF}" destId="{2170DC9D-15F3-4710-B320-411D0F43EC53}" srcOrd="3" destOrd="0" presId="urn:microsoft.com/office/officeart/2018/2/layout/IconVerticalSolidList"/>
    <dgm:cxn modelId="{A4FF1EDB-0BA5-49EC-B610-79499D092999}" type="presParOf" srcId="{67DB722D-D188-4099-A7C5-7C3C88009FEF}" destId="{DC9CEA6C-198F-4DE4-8D3B-5B8DDD90B6B1}" srcOrd="4" destOrd="0" presId="urn:microsoft.com/office/officeart/2018/2/layout/IconVerticalSolidList"/>
    <dgm:cxn modelId="{91AAD660-86E1-4DBA-84CC-B9FDB8B47D98}" type="presParOf" srcId="{DC9CEA6C-198F-4DE4-8D3B-5B8DDD90B6B1}" destId="{9B1F4BDA-1994-47BD-B020-79682AFFA348}" srcOrd="0" destOrd="0" presId="urn:microsoft.com/office/officeart/2018/2/layout/IconVerticalSolidList"/>
    <dgm:cxn modelId="{F9827659-EE15-4563-99BD-C428D28EB472}" type="presParOf" srcId="{DC9CEA6C-198F-4DE4-8D3B-5B8DDD90B6B1}" destId="{15D61349-2CAF-4C32-A4FF-1F0AECF02D59}" srcOrd="1" destOrd="0" presId="urn:microsoft.com/office/officeart/2018/2/layout/IconVerticalSolidList"/>
    <dgm:cxn modelId="{AD9A1C82-D5AD-47A0-BD13-802B9DDE3223}" type="presParOf" srcId="{DC9CEA6C-198F-4DE4-8D3B-5B8DDD90B6B1}" destId="{6DFB952B-1CA5-4B24-9726-4EA2DB606FE2}" srcOrd="2" destOrd="0" presId="urn:microsoft.com/office/officeart/2018/2/layout/IconVerticalSolidList"/>
    <dgm:cxn modelId="{9FF3F170-F994-49BE-ACE5-623A71D1C303}" type="presParOf" srcId="{DC9CEA6C-198F-4DE4-8D3B-5B8DDD90B6B1}" destId="{E5BC7252-3720-40BE-A2A9-89AA867B4BD9}" srcOrd="3" destOrd="0" presId="urn:microsoft.com/office/officeart/2018/2/layout/IconVerticalSolidList"/>
    <dgm:cxn modelId="{23AA2456-16B0-4175-A05D-889164D23878}" type="presParOf" srcId="{67DB722D-D188-4099-A7C5-7C3C88009FEF}" destId="{836B2170-4B70-4CCF-A9D1-1E7FFE55A8B7}" srcOrd="5" destOrd="0" presId="urn:microsoft.com/office/officeart/2018/2/layout/IconVerticalSolidList"/>
    <dgm:cxn modelId="{E660C7E9-8252-4D43-94EF-63B97F889184}" type="presParOf" srcId="{67DB722D-D188-4099-A7C5-7C3C88009FEF}" destId="{A0770237-34D7-4BD0-8C1D-2F4F014D8092}" srcOrd="6" destOrd="0" presId="urn:microsoft.com/office/officeart/2018/2/layout/IconVerticalSolidList"/>
    <dgm:cxn modelId="{EA89F714-B21F-49DF-912C-A5839D364822}" type="presParOf" srcId="{A0770237-34D7-4BD0-8C1D-2F4F014D8092}" destId="{31E41D9A-3165-450C-8402-EF99619F6183}" srcOrd="0" destOrd="0" presId="urn:microsoft.com/office/officeart/2018/2/layout/IconVerticalSolidList"/>
    <dgm:cxn modelId="{73DC01D6-27FF-4155-AEC4-4521723F4A4F}" type="presParOf" srcId="{A0770237-34D7-4BD0-8C1D-2F4F014D8092}" destId="{FCC62D37-9FD1-4944-BB43-5E9555B7ADC9}" srcOrd="1" destOrd="0" presId="urn:microsoft.com/office/officeart/2018/2/layout/IconVerticalSolidList"/>
    <dgm:cxn modelId="{2823F245-DC9C-43E4-B8B9-F84390142443}" type="presParOf" srcId="{A0770237-34D7-4BD0-8C1D-2F4F014D8092}" destId="{02DDCFAF-A248-4515-8C04-1BDDD39E1FA2}" srcOrd="2" destOrd="0" presId="urn:microsoft.com/office/officeart/2018/2/layout/IconVerticalSolidList"/>
    <dgm:cxn modelId="{9426A93E-F108-4C74-8345-D0C0BA7FBFFD}" type="presParOf" srcId="{A0770237-34D7-4BD0-8C1D-2F4F014D8092}" destId="{6E487F13-26CD-4A47-AC89-3F9DEF636EDE}" srcOrd="3" destOrd="0" presId="urn:microsoft.com/office/officeart/2018/2/layout/IconVerticalSolidList"/>
    <dgm:cxn modelId="{225352B8-C62A-4F79-BF09-AD3BD836D829}" type="presParOf" srcId="{67DB722D-D188-4099-A7C5-7C3C88009FEF}" destId="{4305E935-EBD6-42DB-91F4-367684ECFF38}" srcOrd="7" destOrd="0" presId="urn:microsoft.com/office/officeart/2018/2/layout/IconVerticalSolidList"/>
    <dgm:cxn modelId="{433C7200-333E-452F-BF80-42DE2EF557AB}" type="presParOf" srcId="{67DB722D-D188-4099-A7C5-7C3C88009FEF}" destId="{75034EC1-4A5B-4198-96DF-CF2FF534A1D4}" srcOrd="8" destOrd="0" presId="urn:microsoft.com/office/officeart/2018/2/layout/IconVerticalSolidList"/>
    <dgm:cxn modelId="{6B132048-012E-49AD-B5FB-78AAF099C0C9}" type="presParOf" srcId="{75034EC1-4A5B-4198-96DF-CF2FF534A1D4}" destId="{785091E0-4F00-44A4-9FBB-B2FF61634F55}" srcOrd="0" destOrd="0" presId="urn:microsoft.com/office/officeart/2018/2/layout/IconVerticalSolidList"/>
    <dgm:cxn modelId="{07E9B672-DB6F-4F4A-895D-5952A00DD035}" type="presParOf" srcId="{75034EC1-4A5B-4198-96DF-CF2FF534A1D4}" destId="{4EF55338-9C20-4DC9-A88C-7C7D58C371CF}" srcOrd="1" destOrd="0" presId="urn:microsoft.com/office/officeart/2018/2/layout/IconVerticalSolidList"/>
    <dgm:cxn modelId="{6081B997-88E2-4F3F-BCF2-02FC26C60ECE}" type="presParOf" srcId="{75034EC1-4A5B-4198-96DF-CF2FF534A1D4}" destId="{D34C2B1C-F0FF-4C60-A472-9351059EF1D9}" srcOrd="2" destOrd="0" presId="urn:microsoft.com/office/officeart/2018/2/layout/IconVerticalSolidList"/>
    <dgm:cxn modelId="{57B50ED0-FE00-4701-B54F-BFBF6B82ADEA}" type="presParOf" srcId="{75034EC1-4A5B-4198-96DF-CF2FF534A1D4}" destId="{D3DE1CAC-8D8C-4A71-9810-E520BA1EC96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5FA3C-482C-469B-B839-94110F9A643F}">
      <dsp:nvSpPr>
        <dsp:cNvPr id="0" name=""/>
        <dsp:cNvSpPr/>
      </dsp:nvSpPr>
      <dsp:spPr>
        <a:xfrm>
          <a:off x="0" y="4592"/>
          <a:ext cx="6301601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FC9955-8C99-44E7-90D0-37FEEC33356D}">
      <dsp:nvSpPr>
        <dsp:cNvPr id="0" name=""/>
        <dsp:cNvSpPr/>
      </dsp:nvSpPr>
      <dsp:spPr>
        <a:xfrm>
          <a:off x="295926" y="224703"/>
          <a:ext cx="538048" cy="5380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5FD12-FD34-4F81-B404-AEE3FAB1D48B}">
      <dsp:nvSpPr>
        <dsp:cNvPr id="0" name=""/>
        <dsp:cNvSpPr/>
      </dsp:nvSpPr>
      <dsp:spPr>
        <a:xfrm>
          <a:off x="1129902" y="4592"/>
          <a:ext cx="5171698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don't talk to or interact with anyone you don't know</a:t>
          </a:r>
        </a:p>
      </dsp:txBody>
      <dsp:txXfrm>
        <a:off x="1129902" y="4592"/>
        <a:ext cx="5171698" cy="978270"/>
      </dsp:txXfrm>
    </dsp:sp>
    <dsp:sp modelId="{295E46B8-85F5-40D9-9962-69AB0307470C}">
      <dsp:nvSpPr>
        <dsp:cNvPr id="0" name=""/>
        <dsp:cNvSpPr/>
      </dsp:nvSpPr>
      <dsp:spPr>
        <a:xfrm>
          <a:off x="0" y="1227431"/>
          <a:ext cx="6301601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8B68C3-9D3D-4209-B107-4CEE2590D994}">
      <dsp:nvSpPr>
        <dsp:cNvPr id="0" name=""/>
        <dsp:cNvSpPr/>
      </dsp:nvSpPr>
      <dsp:spPr>
        <a:xfrm>
          <a:off x="295926" y="1447541"/>
          <a:ext cx="538048" cy="5380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27557B-AA79-4071-A889-B9BE5A65E47E}">
      <dsp:nvSpPr>
        <dsp:cNvPr id="0" name=""/>
        <dsp:cNvSpPr/>
      </dsp:nvSpPr>
      <dsp:spPr>
        <a:xfrm>
          <a:off x="1129902" y="1227431"/>
          <a:ext cx="5171698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Never share your passwords with anyone </a:t>
          </a:r>
        </a:p>
      </dsp:txBody>
      <dsp:txXfrm>
        <a:off x="1129902" y="1227431"/>
        <a:ext cx="5171698" cy="978270"/>
      </dsp:txXfrm>
    </dsp:sp>
    <dsp:sp modelId="{9B1F4BDA-1994-47BD-B020-79682AFFA348}">
      <dsp:nvSpPr>
        <dsp:cNvPr id="0" name=""/>
        <dsp:cNvSpPr/>
      </dsp:nvSpPr>
      <dsp:spPr>
        <a:xfrm>
          <a:off x="0" y="2450269"/>
          <a:ext cx="6301601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D61349-2CAF-4C32-A4FF-1F0AECF02D59}">
      <dsp:nvSpPr>
        <dsp:cNvPr id="0" name=""/>
        <dsp:cNvSpPr/>
      </dsp:nvSpPr>
      <dsp:spPr>
        <a:xfrm>
          <a:off x="295926" y="2670380"/>
          <a:ext cx="538048" cy="5380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BC7252-3720-40BE-A2A9-89AA867B4BD9}">
      <dsp:nvSpPr>
        <dsp:cNvPr id="0" name=""/>
        <dsp:cNvSpPr/>
      </dsp:nvSpPr>
      <dsp:spPr>
        <a:xfrm>
          <a:off x="1129902" y="2450269"/>
          <a:ext cx="5171698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Don’t open anythhing that was sent by an unknown person </a:t>
          </a:r>
        </a:p>
      </dsp:txBody>
      <dsp:txXfrm>
        <a:off x="1129902" y="2450269"/>
        <a:ext cx="5171698" cy="978270"/>
      </dsp:txXfrm>
    </dsp:sp>
    <dsp:sp modelId="{31E41D9A-3165-450C-8402-EF99619F6183}">
      <dsp:nvSpPr>
        <dsp:cNvPr id="0" name=""/>
        <dsp:cNvSpPr/>
      </dsp:nvSpPr>
      <dsp:spPr>
        <a:xfrm>
          <a:off x="0" y="3673107"/>
          <a:ext cx="6301601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C62D37-9FD1-4944-BB43-5E9555B7ADC9}">
      <dsp:nvSpPr>
        <dsp:cNvPr id="0" name=""/>
        <dsp:cNvSpPr/>
      </dsp:nvSpPr>
      <dsp:spPr>
        <a:xfrm>
          <a:off x="295926" y="3893218"/>
          <a:ext cx="538048" cy="5380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487F13-26CD-4A47-AC89-3F9DEF636EDE}">
      <dsp:nvSpPr>
        <dsp:cNvPr id="0" name=""/>
        <dsp:cNvSpPr/>
      </dsp:nvSpPr>
      <dsp:spPr>
        <a:xfrm>
          <a:off x="1129902" y="3673107"/>
          <a:ext cx="5171698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Never share private information </a:t>
          </a:r>
        </a:p>
      </dsp:txBody>
      <dsp:txXfrm>
        <a:off x="1129902" y="3673107"/>
        <a:ext cx="5171698" cy="978270"/>
      </dsp:txXfrm>
    </dsp:sp>
    <dsp:sp modelId="{785091E0-4F00-44A4-9FBB-B2FF61634F55}">
      <dsp:nvSpPr>
        <dsp:cNvPr id="0" name=""/>
        <dsp:cNvSpPr/>
      </dsp:nvSpPr>
      <dsp:spPr>
        <a:xfrm>
          <a:off x="0" y="4895945"/>
          <a:ext cx="6301601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F55338-9C20-4DC9-A88C-7C7D58C371CF}">
      <dsp:nvSpPr>
        <dsp:cNvPr id="0" name=""/>
        <dsp:cNvSpPr/>
      </dsp:nvSpPr>
      <dsp:spPr>
        <a:xfrm>
          <a:off x="295926" y="5116056"/>
          <a:ext cx="538048" cy="53804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E1CAC-8D8C-4A71-9810-E520BA1EC960}">
      <dsp:nvSpPr>
        <dsp:cNvPr id="0" name=""/>
        <dsp:cNvSpPr/>
      </dsp:nvSpPr>
      <dsp:spPr>
        <a:xfrm>
          <a:off x="1129902" y="4895945"/>
          <a:ext cx="5171698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Beware of not secure websites </a:t>
          </a:r>
        </a:p>
      </dsp:txBody>
      <dsp:txXfrm>
        <a:off x="1129902" y="4895945"/>
        <a:ext cx="5171698" cy="978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B0667-B80F-E743-B436-B2E800221CC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3B65F-FE37-DB49-9121-4F9BCFDF702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50073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3B65F-FE37-DB49-9121-4F9BCFDF7027}" type="slidenum">
              <a:rPr lang="en-JO" smtClean="0"/>
              <a:t>1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193878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3D29C-E2C1-EAE8-B40F-DB1DDA00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FCAEE8-F9B6-5A6E-87BF-31C73E9B9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5AFEC-76A9-E3E1-0F51-8164018D4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5C032-D3E4-9911-F0B5-DF8B4F280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EB469-0217-3AC8-E1D4-169DCEBE2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767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1B8CB-DE64-0338-698C-1B5551A3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5D121C-2CFD-DD8D-A3C1-3349EC0E7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BF909-B5AE-034D-1BA9-6743DC3E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54D7D-F058-6A50-A4EE-BAF6D322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E53E3-D784-9C5B-3B8B-FB59F31D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09607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99E1ED-417D-6A0C-F84D-8344E64D7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93F895-61A5-8496-A8D6-258BF4A8A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90C71-37CB-64D5-AEAB-73D1B390E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79F15-EC09-A939-E2B3-DB25DCDDC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94F9A-0708-8628-5BA4-2B0EEA046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07835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7EA5-D32D-C921-C68A-C2E20EFD8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D3C2-B645-0A1F-9C3D-AC7E61F72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4E87D-88FC-5121-7F26-A6FD2DB5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3A4F6-036C-C7E5-6A4B-EED956BA2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95F1E-2825-163F-C63E-D06BE7D4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60868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72205-162E-D992-1C4F-0D245B238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BFC11-800C-BA05-F1D1-11A149CBA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3A0B2-C4A5-FFFB-64E2-E055E3A8D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394DE-CAC1-0FEE-F00C-16A470DA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9EE71-043E-F091-DF5A-E8FB1FD75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61815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3F90E-7DC1-E094-ACCF-78DF6153C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E305A-7323-8FC3-FBB4-717D11A34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C6F86-E9CC-1CF7-BF6F-1AC67EECD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CF411-45AF-4960-4DB0-8B55FE2E4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04068-7713-6CC7-9BB8-9D67432A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C3287-8FA4-EBF8-6AA9-D65DC7A2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46815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9392-2726-3843-2230-6FC5067CF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80F84-6FB0-5659-1781-8017C30C3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5FB89-B6FA-DED7-38F1-CA8A8CEEB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54BC3-1EB0-717E-90DC-028EDA5F66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76C2B-E242-6762-990A-BF2EB45CBB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C3199-295E-5D21-0BE2-5C9C37C5F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A31484-2861-7B2F-7970-3D43F9300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6FE201-7CCE-1F28-FFA5-8BE20FE91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27785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C4B3E-CDB4-C623-B250-431C81288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EB7BB1-7483-DEFD-ABDE-7729BBE36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3E96E-CD6F-48D5-09FF-50BA7A439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210FBC-933A-1513-D4BE-405EC3893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68434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38A94-4DC9-3971-5F16-A7336AB60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BDDF99-0E22-7BA1-C5E4-310B1A027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CBDFBD-BC54-AC90-64E7-449D49A38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54640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591FC-C32B-A1E1-C702-725B97F75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D13DC-1FE6-BF93-757B-C235C8828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976D21-C43B-869A-569E-3B762B96A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6E5DF-1C96-463F-679E-399C3F89D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8B3ECF-7FE8-F428-3A0E-90B2BA2A1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441561-8322-8B2A-C403-227748A5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91764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B73E9-A5BA-29A7-2A58-AB2BED0E3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49AC0C-238D-3D9A-BB75-0ED88F2C70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785F18-FB8F-C8EE-402E-DFD70A579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2C57B-F792-E276-2566-DF1E70A96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76FA3-C542-408F-2FF3-E44BF30D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B775A9-1CFC-BA90-DA26-9107E7599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70945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B24D5-0A90-25F9-0FE7-374955EF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B1FFA-E7DC-671F-F8B1-49FEAE074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0C396-E516-FDA3-EF78-D6E4AF697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F9A5A-1F08-2644-AD6F-90E23BF5F1B7}" type="datetimeFigureOut">
              <a:rPr lang="en-JO" smtClean="0"/>
              <a:t>19/09/2023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198CD-8F81-AC60-5B27-318C004287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2A458-45B6-AF5B-DB24-0AADD199BA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E080D-BB9F-CE4E-AE28-A6016730B57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02580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s://pngimg.com/download/3623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2E90C-CFB3-B7E0-ACA2-EC73C9206D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n-JO" dirty="0"/>
              <a:t>Be aware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976ED-516F-B0EE-A798-5E28F3A92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JO" dirty="0"/>
              <a:t>elina akkawi 7F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4" name="Picture 13" descr="A yellow smiley face with black outline&#10;&#10;Description automatically generated">
            <a:extLst>
              <a:ext uri="{FF2B5EF4-FFF2-40B4-BE49-F238E27FC236}">
                <a16:creationId xmlns:a16="http://schemas.microsoft.com/office/drawing/2014/main" id="{646CEF9C-FFC6-1EA2-BEE1-90092BDDF1A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r="3" b="3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C2972F-EAC4-1F7C-1B1B-7161C0E06179}"/>
              </a:ext>
            </a:extLst>
          </p:cNvPr>
          <p:cNvSpPr txBox="1"/>
          <p:nvPr/>
        </p:nvSpPr>
        <p:spPr>
          <a:xfrm>
            <a:off x="9872134" y="6657945"/>
            <a:ext cx="231986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JO" sz="700">
                <a:solidFill>
                  <a:srgbClr val="FFFFFF"/>
                </a:solidFill>
                <a:hlinkClick r:id="rId4" tooltip="https://pngimg.com/download/362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JO" sz="700">
                <a:solidFill>
                  <a:srgbClr val="FFFFFF"/>
                </a:solidFill>
              </a:rPr>
              <a:t> by Unknown Author is licensed under </a:t>
            </a:r>
            <a:r>
              <a:rPr lang="en-JO" sz="700">
                <a:solidFill>
                  <a:srgbClr val="FFFFFF"/>
                </a:solidFill>
                <a:hlinkClick r:id="rId5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JO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6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DE0CA6-75C0-D09E-D1F0-29BEEA027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be safe than sorry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to be safe you need to </a:t>
            </a:r>
            <a:endParaRPr lang="en-JO" dirty="0">
              <a:solidFill>
                <a:schemeClr val="bg1"/>
              </a:solidFill>
            </a:endParaRP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1FEAB8-567A-A21A-D402-AB24E8F705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458128"/>
              </p:ext>
            </p:extLst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3103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65</Words>
  <Application>Microsoft Macintosh PowerPoint</Application>
  <PresentationFormat>Widescreen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Be aware</vt:lpstr>
      <vt:lpstr>be safe than sorry   to be safe you need 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aware</dc:title>
  <dc:creator>Rawan Atallah</dc:creator>
  <cp:lastModifiedBy>Rawan Atallah</cp:lastModifiedBy>
  <cp:revision>1</cp:revision>
  <dcterms:created xsi:type="dcterms:W3CDTF">2023-09-19T14:07:15Z</dcterms:created>
  <dcterms:modified xsi:type="dcterms:W3CDTF">2023-09-19T14:17:35Z</dcterms:modified>
</cp:coreProperties>
</file>