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D54CDB5-AE30-4980-81CE-E8EB58AF3B01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3B0-2774-4502-9100-FB84202D81D7}" type="slidenum">
              <a:rPr lang="en-GB" smtClean="0"/>
              <a:t>‹#›</a:t>
            </a:fld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876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CDB5-AE30-4980-81CE-E8EB58AF3B01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3B0-2774-4502-9100-FB84202D8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94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CDB5-AE30-4980-81CE-E8EB58AF3B01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3B0-2774-4502-9100-FB84202D81D7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95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CDB5-AE30-4980-81CE-E8EB58AF3B01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3B0-2774-4502-9100-FB84202D8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CDB5-AE30-4980-81CE-E8EB58AF3B01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3B0-2774-4502-9100-FB84202D81D7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470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CDB5-AE30-4980-81CE-E8EB58AF3B01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3B0-2774-4502-9100-FB84202D8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6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CDB5-AE30-4980-81CE-E8EB58AF3B01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3B0-2774-4502-9100-FB84202D8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5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CDB5-AE30-4980-81CE-E8EB58AF3B01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3B0-2774-4502-9100-FB84202D8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17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CDB5-AE30-4980-81CE-E8EB58AF3B01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3B0-2774-4502-9100-FB84202D8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63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CDB5-AE30-4980-81CE-E8EB58AF3B01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3B0-2774-4502-9100-FB84202D8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64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4CDB5-AE30-4980-81CE-E8EB58AF3B01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C3B0-2774-4502-9100-FB84202D81D7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6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D54CDB5-AE30-4980-81CE-E8EB58AF3B01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8D0C3B0-2774-4502-9100-FB84202D81D7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96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D438-FA58-E254-4C62-F10C93D330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Computer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F1C34-0CC3-0B0C-093F-5BEAF21390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Done By: Angelina </a:t>
            </a:r>
            <a:r>
              <a:rPr lang="en-GB" dirty="0" err="1"/>
              <a:t>Lallas</a:t>
            </a:r>
            <a:r>
              <a:rPr lang="en-GB" dirty="0"/>
              <a:t> </a:t>
            </a:r>
          </a:p>
          <a:p>
            <a:r>
              <a:rPr lang="en-GB" dirty="0"/>
              <a:t>Grade: 7-A</a:t>
            </a:r>
          </a:p>
        </p:txBody>
      </p:sp>
    </p:spTree>
    <p:extLst>
      <p:ext uri="{BB962C8B-B14F-4D97-AF65-F5344CB8AC3E}">
        <p14:creationId xmlns:p14="http://schemas.microsoft.com/office/powerpoint/2010/main" val="276847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0F03-B492-A5D1-C997-52C5BDE3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stay safe when using a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1405F-E7EA-F888-067D-9E7A72769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these following rules: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Do not open the case of your computer or any other device.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Never use a computer near a liquid that could fall on to it.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i="0" dirty="0">
                <a:effectLst/>
                <a:latin typeface="Helvetica" panose="020B0604020202020204" pitchFamily="34" charset="0"/>
              </a:rPr>
              <a:t>Make sure you know what you are doing while dealing with the software of your computer.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i="0" dirty="0">
                <a:effectLst/>
                <a:latin typeface="Helvetica" panose="020B0604020202020204" pitchFamily="34" charset="0"/>
              </a:rPr>
              <a:t>Always make sure the electricity is off before touching any hardware.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>
                <a:solidFill>
                  <a:srgbClr val="1E1E1E"/>
                </a:solidFill>
                <a:latin typeface="Segoe UI" panose="020B0502040204020203" pitchFamily="34" charset="0"/>
              </a:rPr>
              <a:t>M</a:t>
            </a:r>
            <a:r>
              <a:rPr lang="en-US" sz="2000" dirty="0">
                <a:latin typeface="Segoe UI" panose="020B0502040204020203" pitchFamily="34" charset="0"/>
              </a:rPr>
              <a:t>ake sure all cables are disconnected before trying to move a device around.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Segoe UI" panose="020B0502040204020203" pitchFamily="34" charset="0"/>
              </a:rPr>
              <a:t>If you’re in doubt,</a:t>
            </a:r>
            <a:r>
              <a:rPr lang="en-US" sz="2000" dirty="0">
                <a:solidFill>
                  <a:srgbClr val="FF0000"/>
                </a:solidFill>
                <a:latin typeface="Segoe UI" panose="020B0502040204020203" pitchFamily="34" charset="0"/>
              </a:rPr>
              <a:t> stop </a:t>
            </a:r>
            <a:r>
              <a:rPr lang="en-US" sz="2000" dirty="0">
                <a:latin typeface="Segoe UI" panose="020B0502040204020203" pitchFamily="34" charset="0"/>
              </a:rPr>
              <a:t>and ask anyone for help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8909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C3A94-1440-94BD-C10F-1FE9220F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comparison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28B19-C3D8-AD2B-AA66-4329651F9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use a computer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70B6D7-046F-67C6-0E2F-15D81523E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967787"/>
            <a:ext cx="4754880" cy="37266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Always have your computer backed 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Never let it sit on the charger for too long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 careful of the surroundings from any liquids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Don’t use it constantly because it may heat up, which is not good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Never sit or stay on it for too long it will damage your eyes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7713A-5F96-8BAF-B6A2-757BEA176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How to NOT use a computer 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69103-CC76-8C68-E6F7-1E55FF279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8189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Not backing up your accounts constantly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Letting it sit on the charger for too long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Always having a cup of water or anything that could spill on the computer beside you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Always using it and letting it heat 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Using it too much were it can damage your eyes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53A1D0F-CBF7-7B0F-19DC-462EB29C2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97" y="302179"/>
            <a:ext cx="2471257" cy="148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6E884330-60F7-667F-7E29-0A61C2F0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2" y="521649"/>
            <a:ext cx="3601518" cy="24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8D5EED8-986E-BA50-F266-77BDEC80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639" y="241422"/>
            <a:ext cx="4268468" cy="218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0580301-B65C-9C13-1305-172A28F4F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2" y="4294618"/>
            <a:ext cx="3601518" cy="204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>
            <a:extLst>
              <a:ext uri="{FF2B5EF4-FFF2-40B4-BE49-F238E27FC236}">
                <a16:creationId xmlns:a16="http://schemas.microsoft.com/office/drawing/2014/main" id="{5C03FB3C-EC1B-A29A-842D-96EF698521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4567727" cy="456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4">
            <a:extLst>
              <a:ext uri="{FF2B5EF4-FFF2-40B4-BE49-F238E27FC236}">
                <a16:creationId xmlns:a16="http://schemas.microsoft.com/office/drawing/2014/main" id="{E28D4114-92BE-D71B-4B65-FE05905195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101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0">
            <a:extLst>
              <a:ext uri="{FF2B5EF4-FFF2-40B4-BE49-F238E27FC236}">
                <a16:creationId xmlns:a16="http://schemas.microsoft.com/office/drawing/2014/main" id="{5409652A-C20C-1E41-89F4-55660A4820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B63D9-9EF3-AC05-7226-5D17BA67C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717" y="3276598"/>
            <a:ext cx="3404476" cy="3515348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88683C7D-FA5A-F4C7-3619-E65D7CC614F1}"/>
              </a:ext>
            </a:extLst>
          </p:cNvPr>
          <p:cNvSpPr/>
          <p:nvPr/>
        </p:nvSpPr>
        <p:spPr>
          <a:xfrm rot="2381644">
            <a:off x="4023266" y="3629268"/>
            <a:ext cx="256017" cy="9619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02B426C-F972-A642-AD7D-A9DAAFBCCCA3}"/>
              </a:ext>
            </a:extLst>
          </p:cNvPr>
          <p:cNvSpPr/>
          <p:nvPr/>
        </p:nvSpPr>
        <p:spPr>
          <a:xfrm rot="8446947">
            <a:off x="4025677" y="2668528"/>
            <a:ext cx="256017" cy="9619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E3DA-C664-525F-2854-7DC664C3522E}"/>
              </a:ext>
            </a:extLst>
          </p:cNvPr>
          <p:cNvSpPr/>
          <p:nvPr/>
        </p:nvSpPr>
        <p:spPr>
          <a:xfrm>
            <a:off x="259988" y="3329795"/>
            <a:ext cx="40303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Ways you affect your eyes</a:t>
            </a:r>
            <a:endParaRPr lang="en-GB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B3E934-22FC-0DAE-E7F4-BE92E17A8582}"/>
              </a:ext>
            </a:extLst>
          </p:cNvPr>
          <p:cNvSpPr/>
          <p:nvPr/>
        </p:nvSpPr>
        <p:spPr>
          <a:xfrm>
            <a:off x="7465799" y="2399441"/>
            <a:ext cx="41803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Ways you protect your eyes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FCAF41A-4864-B068-CC8A-7D0559E4A7D6}"/>
              </a:ext>
            </a:extLst>
          </p:cNvPr>
          <p:cNvSpPr/>
          <p:nvPr/>
        </p:nvSpPr>
        <p:spPr>
          <a:xfrm rot="13660889">
            <a:off x="7412750" y="1741483"/>
            <a:ext cx="256017" cy="9619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986762A-3C1A-2382-0740-C06C7316CAAC}"/>
              </a:ext>
            </a:extLst>
          </p:cNvPr>
          <p:cNvSpPr/>
          <p:nvPr/>
        </p:nvSpPr>
        <p:spPr>
          <a:xfrm rot="19292639">
            <a:off x="7412750" y="2645821"/>
            <a:ext cx="256017" cy="9619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188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117</TotalTime>
  <Words>227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Helvetica</vt:lpstr>
      <vt:lpstr>Segoe UI</vt:lpstr>
      <vt:lpstr>Tw Cen MT</vt:lpstr>
      <vt:lpstr>Tw Cen MT Condensed</vt:lpstr>
      <vt:lpstr>Wingdings</vt:lpstr>
      <vt:lpstr>Wingdings 3</vt:lpstr>
      <vt:lpstr>Integral</vt:lpstr>
      <vt:lpstr>Computer </vt:lpstr>
      <vt:lpstr>How to stay safe when using a computer</vt:lpstr>
      <vt:lpstr>Computer comparison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</dc:title>
  <dc:creator>1</dc:creator>
  <cp:lastModifiedBy>1</cp:lastModifiedBy>
  <cp:revision>2</cp:revision>
  <dcterms:created xsi:type="dcterms:W3CDTF">2023-09-17T15:45:47Z</dcterms:created>
  <dcterms:modified xsi:type="dcterms:W3CDTF">2023-09-18T17:53:48Z</dcterms:modified>
</cp:coreProperties>
</file>