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F9C3-09EB-4223-8432-12008BE8C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EA8D3-3BEC-4C78-B9A1-C42A7CBB7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EB61-38DA-4F0A-BEBF-10459536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D3CF-92E1-4F2D-B866-FEF4F1638A9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B6BC1-9030-4080-9C38-3383B4D4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9302C-05C1-48E2-BDE6-163242B3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791B-CF48-4F44-97E1-72931430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2F65-A35E-42D9-84CC-9B79788C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EB285-4CDD-4116-A83A-A1FFEBE3A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863C9-C08D-4212-89CD-5E14CAF1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D3CF-92E1-4F2D-B866-FEF4F1638A9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3FF0C-D4E6-448D-9BD8-A825D850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2B976-5275-49CE-A54D-C969E49E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791B-CF48-4F44-97E1-72931430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0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8ADBD0-6208-46CF-A9CD-29391DDDE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48AF9-F2BD-420B-B3A1-661227376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2BAA0-E95A-49D9-BBDA-2B4BD58A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D3CF-92E1-4F2D-B866-FEF4F1638A9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0B258-6F16-43AD-9051-D9A94101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32E65-7AA7-4C45-9591-32644464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791B-CF48-4F44-97E1-72931430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3A18-615C-4CE1-81EE-0ECDA39B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63FC-3FF2-4422-AC34-1D272B27B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9FE5-CCE3-4B8F-A27B-93D41DE8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D3CF-92E1-4F2D-B866-FEF4F1638A9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7F7D8-8FB6-4D86-ACFE-A4CA5BD0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9308F-9BFD-4A67-A854-24E4C014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791B-CF48-4F44-97E1-72931430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6A20-2035-4356-A8DD-CB840D78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B4DB0-0D36-42EB-B901-D6A3DC24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867EC-710C-468B-8466-1B2AF986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D3CF-92E1-4F2D-B866-FEF4F1638A9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D1CCD-D171-4F3E-B0C3-646D1D77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07DB1-F26E-450A-A76C-25935769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791B-CF48-4F44-97E1-72931430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9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55FD-AA32-4BC1-A6C7-A46625EA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4E50-A314-4B71-B35F-726C40ECE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067C-3E63-4532-8168-7853AD844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7DEF8-546E-43A8-9EBE-F8CB7A74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D3CF-92E1-4F2D-B866-FEF4F1638A9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A297B-4A88-4E8D-9AA2-17C1BFCB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1DE54-242F-4A52-A8D0-9D5CA2D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791B-CF48-4F44-97E1-72931430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4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813D-A6C8-4AD4-BCB9-10B6B171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8DFF1-ECC8-43DE-8CCB-96DBC1F9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13573-B67F-4617-9972-231E91B91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84FF7-FD06-4C89-B59D-385948026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61045-593B-496E-9456-A5667C858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B9201-2902-4405-B8BE-E26AF94A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D3CF-92E1-4F2D-B866-FEF4F1638A9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2EC7E-C130-42D8-87B6-9069CC9C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9F7B9-EDA4-41DD-9489-19B22AAD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791B-CF48-4F44-97E1-72931430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837C-8348-4B89-98A0-E8DC8E9C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AF6F21-D1BD-4EFC-9E2D-3CC9CB49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D3CF-92E1-4F2D-B866-FEF4F1638A9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195F3-7CE8-40C5-B1E5-298ACD0C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FABF6-D434-4F6D-B4CB-BBF07247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791B-CF48-4F44-97E1-72931430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F0EFD-B40F-4AA8-BCDC-B2FEF456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D3CF-92E1-4F2D-B866-FEF4F1638A9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17897-6FC1-47DF-BBBC-40E6FDA9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9BBD-F8EA-4990-B1B4-A477CDA3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791B-CF48-4F44-97E1-72931430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3492-B297-4224-88EC-03A7B0AE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FBF57-315B-48F9-8577-DC62678A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AD998-C53D-415F-87A4-D0DF420CE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C241C-729A-41BF-95C6-B9D48E46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D3CF-92E1-4F2D-B866-FEF4F1638A9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ED956-1602-43BB-B389-5E486762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5F517-868D-4428-AD40-AE997DBC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791B-CF48-4F44-97E1-72931430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6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CE6C-A0E5-47F9-BD37-AD66BA7B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0F0D3-7FB8-4AEF-B6C0-87769CA9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E5A3-BCC8-49E0-AD26-13F0D0E57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4CBBF-70BE-45D0-8D1F-6BD00916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D3CF-92E1-4F2D-B866-FEF4F1638A9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99E85-97F4-4080-9621-1341DB56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054A6-55B4-42D5-97E2-811735BC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791B-CF48-4F44-97E1-72931430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6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B989E-B9B0-4C75-AF62-CEF90118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04115-5556-4CD3-ACED-50B6BA6ED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22F0D-D8AF-4D92-AD1E-1E9E37247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D3CF-92E1-4F2D-B866-FEF4F1638A9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4D7F7-E848-48E7-AFB3-A55928D31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BC28A-619E-4EF6-9528-69DE14F51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791B-CF48-4F44-97E1-72931430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cg.pnp.gov.ph/main/cyber-security-bulletin/2-uncategorised/172-common-types-of-internet-fraud-scam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423B-8FB3-4000-8B6C-0008ED319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Dangers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EB503-526C-45D6-9BFD-2DC29B69F1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Criminals use several methods to steal people’s money and identities:</a:t>
            </a:r>
          </a:p>
        </p:txBody>
      </p:sp>
    </p:spTree>
    <p:extLst>
      <p:ext uri="{BB962C8B-B14F-4D97-AF65-F5344CB8AC3E}">
        <p14:creationId xmlns:p14="http://schemas.microsoft.com/office/powerpoint/2010/main" val="108891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C80D-37C3-45E9-AE3E-6368DFEA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276E-BC91-40F7-A1C4-E0F2D34D3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001293"/>
            <a:ext cx="5135880" cy="2175669"/>
          </a:xfrm>
        </p:spPr>
        <p:txBody>
          <a:bodyPr>
            <a:normAutofit fontScale="70000" lnSpcReduction="20000"/>
          </a:bodyPr>
          <a:lstStyle/>
          <a:p>
            <a:br>
              <a:rPr lang="en-US" dirty="0"/>
            </a:br>
            <a:r>
              <a:rPr lang="en-US" dirty="0"/>
              <a:t>Crime in which the perpetrator develops a scheme using one or more elements of the Internet to deprive a person of property or any interest, estate, or right by a false representation of a matter of fact, whether by providing misleading information or by concealment of information.</a:t>
            </a:r>
            <a:br>
              <a:rPr lang="en-US" dirty="0">
                <a:hlinkClick r:id="rId2"/>
              </a:rPr>
            </a:br>
            <a:endParaRPr lang="en-US" dirty="0"/>
          </a:p>
        </p:txBody>
      </p:sp>
      <p:pic>
        <p:nvPicPr>
          <p:cNvPr id="1028" name="Picture 4" descr="Phone Scamming">
            <a:extLst>
              <a:ext uri="{FF2B5EF4-FFF2-40B4-BE49-F238E27FC236}">
                <a16:creationId xmlns:a16="http://schemas.microsoft.com/office/drawing/2014/main" id="{F23C948F-87D7-410B-B883-B06CEB4B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84164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C3B708-555B-43AF-BD95-C6D955E06DA1}"/>
              </a:ext>
            </a:extLst>
          </p:cNvPr>
          <p:cNvSpPr/>
          <p:nvPr/>
        </p:nvSpPr>
        <p:spPr>
          <a:xfrm>
            <a:off x="121920" y="1809644"/>
            <a:ext cx="6096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Crime in which the perpetrator develops a scheme using one or more elements of the Internet to deprive a person of property or any interest, estate, or right by a false representation of a matter of fact, whether by providing misleading information or by concealment of information.</a:t>
            </a:r>
            <a:br>
              <a:rPr lang="en-US" sz="2400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4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67E8-BAE8-431E-B42C-0E865385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FA145-60FC-4B3C-9833-D4ECAB5047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A commonly used hacking definition is the act of compromising digital devices and networks through unauthorized access to an account or computer system. Hacking is not always a malicious act, but it is most commonly associated with illegal activity and data theft by cyber criminals.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AF4D3E-F5A1-4BF9-AAB2-13F0B1F7DC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9061"/>
            <a:ext cx="5181600" cy="35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4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3A1D-D36A-4791-B774-A295294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THEFT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D47C2-0ABA-4AB5-A188-549F1E3277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4D5156"/>
                </a:solidFill>
                <a:latin typeface="Helvetica Neue"/>
              </a:rPr>
              <a:t>Identity theft is a broad term that applies </a:t>
            </a:r>
            <a:r>
              <a:rPr lang="en-US" dirty="0">
                <a:solidFill>
                  <a:srgbClr val="040C28"/>
                </a:solidFill>
                <a:latin typeface="Helvetica Neue"/>
              </a:rPr>
              <a:t>anytime someone steals your personal information, such as your Social Security number, and uses it to create a new account, make a purchase or commit other fraud</a:t>
            </a:r>
            <a:r>
              <a:rPr lang="en-US" dirty="0">
                <a:solidFill>
                  <a:srgbClr val="4D5156"/>
                </a:solidFill>
                <a:latin typeface="Helvetica Neue"/>
              </a:rPr>
              <a:t>. </a:t>
            </a:r>
            <a:endParaRPr lang="en-US" dirty="0"/>
          </a:p>
        </p:txBody>
      </p:sp>
      <p:pic>
        <p:nvPicPr>
          <p:cNvPr id="2050" name="Picture 2" descr="What Is Identity Theft? - Experian">
            <a:extLst>
              <a:ext uri="{FF2B5EF4-FFF2-40B4-BE49-F238E27FC236}">
                <a16:creationId xmlns:a16="http://schemas.microsoft.com/office/drawing/2014/main" id="{DC75F7B3-B725-4650-8202-3CC3916E99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35780"/>
            <a:ext cx="5181600" cy="33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1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2436-35F0-4FC2-B42B-E5188C95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C610-675A-4C98-A69D-2B61F71D34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en-US" dirty="0">
                <a:solidFill>
                  <a:srgbClr val="202124"/>
                </a:solidFill>
                <a:latin typeface="Helvetica Neue"/>
              </a:rPr>
            </a:br>
            <a:endParaRPr lang="en-US" dirty="0">
              <a:solidFill>
                <a:srgbClr val="202124"/>
              </a:solidFill>
              <a:latin typeface="Helvetica Neue"/>
            </a:endParaRPr>
          </a:p>
          <a:p>
            <a:r>
              <a:rPr lang="en-US" dirty="0">
                <a:solidFill>
                  <a:srgbClr val="4D5156"/>
                </a:solidFill>
                <a:latin typeface="Helvetica Neue"/>
              </a:rPr>
              <a:t>Phishing Campaign: In a phishing campaign, attackers send emails to thousands and millions of users. These messages are relevant or of interest to a broad audience. For example, </a:t>
            </a:r>
            <a:r>
              <a:rPr lang="en-US" dirty="0">
                <a:solidFill>
                  <a:srgbClr val="040C28"/>
                </a:solidFill>
                <a:latin typeface="Helvetica Neue"/>
              </a:rPr>
              <a:t>emails that inform users of suspicious activity on their accounts and ask them to change their password.</a:t>
            </a:r>
            <a:endParaRPr lang="en-US" dirty="0">
              <a:solidFill>
                <a:srgbClr val="202124"/>
              </a:solidFill>
              <a:latin typeface="Helvetica Neue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959CA1-7D89-4BFB-9DB8-A5F42AB718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5940" y="2057959"/>
            <a:ext cx="5181600" cy="38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14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125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Office Theme</vt:lpstr>
      <vt:lpstr>Online Dangers</vt:lpstr>
      <vt:lpstr>SCAMMING</vt:lpstr>
      <vt:lpstr>HACKING</vt:lpstr>
      <vt:lpstr>IDENTITY THEFT</vt:lpstr>
      <vt:lpstr>PHISHING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Dangers</dc:title>
  <dc:creator>PC</dc:creator>
  <cp:lastModifiedBy> </cp:lastModifiedBy>
  <cp:revision>6</cp:revision>
  <dcterms:created xsi:type="dcterms:W3CDTF">2023-09-18T17:13:58Z</dcterms:created>
  <dcterms:modified xsi:type="dcterms:W3CDTF">2023-09-18T17:41:13Z</dcterms:modified>
</cp:coreProperties>
</file>